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</p:sldMasterIdLst>
  <p:sldIdLst>
    <p:sldId id="262" r:id="rId2"/>
    <p:sldId id="257" r:id="rId3"/>
    <p:sldId id="263" r:id="rId4"/>
    <p:sldId id="258" r:id="rId5"/>
    <p:sldId id="264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n Sharman" userId="9ce1a0a9ced7713e" providerId="LiveId" clId="{E65CAFE1-32A5-47BC-9C1C-588A7544DEC6}"/>
    <pc:docChg chg="undo custSel addSld delSld modSld">
      <pc:chgData name="Ken Sharman" userId="9ce1a0a9ced7713e" providerId="LiveId" clId="{E65CAFE1-32A5-47BC-9C1C-588A7544DEC6}" dt="2018-06-16T06:13:27.746" v="4818" actId="20577"/>
      <pc:docMkLst>
        <pc:docMk/>
      </pc:docMkLst>
      <pc:sldChg chg="addSp delSp modSp del">
        <pc:chgData name="Ken Sharman" userId="9ce1a0a9ced7713e" providerId="LiveId" clId="{E65CAFE1-32A5-47BC-9C1C-588A7544DEC6}" dt="2018-06-16T00:18:12.830" v="446" actId="2696"/>
        <pc:sldMkLst>
          <pc:docMk/>
          <pc:sldMk cId="2786111566" sldId="256"/>
        </pc:sldMkLst>
        <pc:spChg chg="add del mod">
          <ac:chgData name="Ken Sharman" userId="9ce1a0a9ced7713e" providerId="LiveId" clId="{E65CAFE1-32A5-47BC-9C1C-588A7544DEC6}" dt="2018-06-16T00:15:15.353" v="2" actId="2696"/>
          <ac:spMkLst>
            <pc:docMk/>
            <pc:sldMk cId="2786111566" sldId="256"/>
            <ac:spMk id="4" creationId="{0E9263BA-1C2E-4BF2-BF4B-EE74651EB4E1}"/>
          </ac:spMkLst>
        </pc:spChg>
        <pc:spChg chg="add mod">
          <ac:chgData name="Ken Sharman" userId="9ce1a0a9ced7713e" providerId="LiveId" clId="{E65CAFE1-32A5-47BC-9C1C-588A7544DEC6}" dt="2018-06-16T00:15:24.726" v="16" actId="20577"/>
          <ac:spMkLst>
            <pc:docMk/>
            <pc:sldMk cId="2786111566" sldId="256"/>
            <ac:spMk id="5" creationId="{9BCDF5C7-C398-41AF-866D-C88215678641}"/>
          </ac:spMkLst>
        </pc:spChg>
      </pc:sldChg>
      <pc:sldChg chg="addSp delSp modSp add mod setBg setClrOvrMap">
        <pc:chgData name="Ken Sharman" userId="9ce1a0a9ced7713e" providerId="LiveId" clId="{E65CAFE1-32A5-47BC-9C1C-588A7544DEC6}" dt="2018-06-16T05:34:34.713" v="2382" actId="122"/>
        <pc:sldMkLst>
          <pc:docMk/>
          <pc:sldMk cId="959784506" sldId="257"/>
        </pc:sldMkLst>
        <pc:spChg chg="mod">
          <ac:chgData name="Ken Sharman" userId="9ce1a0a9ced7713e" providerId="LiveId" clId="{E65CAFE1-32A5-47BC-9C1C-588A7544DEC6}" dt="2018-06-16T05:33:44.854" v="2360" actId="26606"/>
          <ac:spMkLst>
            <pc:docMk/>
            <pc:sldMk cId="959784506" sldId="257"/>
            <ac:spMk id="2" creationId="{FD4C99C0-089A-475D-930E-FDF585AFAECF}"/>
          </ac:spMkLst>
        </pc:spChg>
        <pc:spChg chg="del mod">
          <ac:chgData name="Ken Sharman" userId="9ce1a0a9ced7713e" providerId="LiveId" clId="{E65CAFE1-32A5-47BC-9C1C-588A7544DEC6}" dt="2018-06-16T05:33:21.583" v="2356" actId="26606"/>
          <ac:spMkLst>
            <pc:docMk/>
            <pc:sldMk cId="959784506" sldId="257"/>
            <ac:spMk id="3" creationId="{F6AA2F61-283A-4D50-946D-85A267784467}"/>
          </ac:spMkLst>
        </pc:spChg>
        <pc:spChg chg="add del">
          <ac:chgData name="Ken Sharman" userId="9ce1a0a9ced7713e" providerId="LiveId" clId="{E65CAFE1-32A5-47BC-9C1C-588A7544DEC6}" dt="2018-06-16T05:33:44.854" v="2360" actId="26606"/>
          <ac:spMkLst>
            <pc:docMk/>
            <pc:sldMk cId="959784506" sldId="257"/>
            <ac:spMk id="10" creationId="{99A05CE3-32FD-4E83-BED0-EEF64AFD343B}"/>
          </ac:spMkLst>
        </pc:spChg>
        <pc:spChg chg="add del">
          <ac:chgData name="Ken Sharman" userId="9ce1a0a9ced7713e" providerId="LiveId" clId="{E65CAFE1-32A5-47BC-9C1C-588A7544DEC6}" dt="2018-06-16T05:33:44.854" v="2360" actId="26606"/>
          <ac:spMkLst>
            <pc:docMk/>
            <pc:sldMk cId="959784506" sldId="257"/>
            <ac:spMk id="12" creationId="{1FD334F1-7814-45F7-AD36-CC0ED67851A0}"/>
          </ac:spMkLst>
        </pc:spChg>
        <pc:spChg chg="add del">
          <ac:chgData name="Ken Sharman" userId="9ce1a0a9ced7713e" providerId="LiveId" clId="{E65CAFE1-32A5-47BC-9C1C-588A7544DEC6}" dt="2018-06-16T05:33:44.732" v="2359" actId="26606"/>
          <ac:spMkLst>
            <pc:docMk/>
            <pc:sldMk cId="959784506" sldId="257"/>
            <ac:spMk id="17" creationId="{99A05CE3-32FD-4E83-BED0-EEF64AFD343B}"/>
          </ac:spMkLst>
        </pc:spChg>
        <pc:spChg chg="add del">
          <ac:chgData name="Ken Sharman" userId="9ce1a0a9ced7713e" providerId="LiveId" clId="{E65CAFE1-32A5-47BC-9C1C-588A7544DEC6}" dt="2018-06-16T05:33:44.732" v="2359" actId="26606"/>
          <ac:spMkLst>
            <pc:docMk/>
            <pc:sldMk cId="959784506" sldId="257"/>
            <ac:spMk id="19" creationId="{1FD334F1-7814-45F7-AD36-CC0ED67851A0}"/>
          </ac:spMkLst>
        </pc:spChg>
        <pc:graphicFrameChg chg="add mod modGraphic">
          <ac:chgData name="Ken Sharman" userId="9ce1a0a9ced7713e" providerId="LiveId" clId="{E65CAFE1-32A5-47BC-9C1C-588A7544DEC6}" dt="2018-06-16T05:34:34.713" v="2382" actId="122"/>
          <ac:graphicFrameMkLst>
            <pc:docMk/>
            <pc:sldMk cId="959784506" sldId="257"/>
            <ac:graphicFrameMk id="5" creationId="{D6DEA1CD-03E6-4FEB-B1A5-CCB76E86F2B5}"/>
          </ac:graphicFrameMkLst>
        </pc:graphicFrameChg>
      </pc:sldChg>
      <pc:sldChg chg="addSp delSp modSp add">
        <pc:chgData name="Ken Sharman" userId="9ce1a0a9ced7713e" providerId="LiveId" clId="{E65CAFE1-32A5-47BC-9C1C-588A7544DEC6}" dt="2018-06-16T06:12:37.485" v="4786" actId="14100"/>
        <pc:sldMkLst>
          <pc:docMk/>
          <pc:sldMk cId="2856320218" sldId="258"/>
        </pc:sldMkLst>
        <pc:spChg chg="mod">
          <ac:chgData name="Ken Sharman" userId="9ce1a0a9ced7713e" providerId="LiveId" clId="{E65CAFE1-32A5-47BC-9C1C-588A7544DEC6}" dt="2018-06-16T05:54:43.741" v="3301" actId="1076"/>
          <ac:spMkLst>
            <pc:docMk/>
            <pc:sldMk cId="2856320218" sldId="258"/>
            <ac:spMk id="2" creationId="{8374903E-632B-4BF6-9315-7490445DFE5C}"/>
          </ac:spMkLst>
        </pc:spChg>
        <pc:spChg chg="mod">
          <ac:chgData name="Ken Sharman" userId="9ce1a0a9ced7713e" providerId="LiveId" clId="{E65CAFE1-32A5-47BC-9C1C-588A7544DEC6}" dt="2018-06-16T06:03:13.382" v="3954" actId="1076"/>
          <ac:spMkLst>
            <pc:docMk/>
            <pc:sldMk cId="2856320218" sldId="258"/>
            <ac:spMk id="3" creationId="{8D360EA1-4DAA-42CB-B057-374EAF03122A}"/>
          </ac:spMkLst>
        </pc:spChg>
        <pc:spChg chg="add del mod">
          <ac:chgData name="Ken Sharman" userId="9ce1a0a9ced7713e" providerId="LiveId" clId="{E65CAFE1-32A5-47BC-9C1C-588A7544DEC6}" dt="2018-06-16T05:52:19.919" v="3159" actId="478"/>
          <ac:spMkLst>
            <pc:docMk/>
            <pc:sldMk cId="2856320218" sldId="258"/>
            <ac:spMk id="4" creationId="{2099B75E-A427-4F17-BFEA-9EC5A088F636}"/>
          </ac:spMkLst>
        </pc:spChg>
        <pc:spChg chg="add del mod">
          <ac:chgData name="Ken Sharman" userId="9ce1a0a9ced7713e" providerId="LiveId" clId="{E65CAFE1-32A5-47BC-9C1C-588A7544DEC6}" dt="2018-06-16T05:51:45.702" v="3150"/>
          <ac:spMkLst>
            <pc:docMk/>
            <pc:sldMk cId="2856320218" sldId="258"/>
            <ac:spMk id="5" creationId="{F55C727D-7F30-4752-A7DC-60B20F1B8DA7}"/>
          </ac:spMkLst>
        </pc:spChg>
        <pc:spChg chg="add mod">
          <ac:chgData name="Ken Sharman" userId="9ce1a0a9ced7713e" providerId="LiveId" clId="{E65CAFE1-32A5-47BC-9C1C-588A7544DEC6}" dt="2018-06-16T06:12:37.485" v="4786" actId="14100"/>
          <ac:spMkLst>
            <pc:docMk/>
            <pc:sldMk cId="2856320218" sldId="258"/>
            <ac:spMk id="7" creationId="{43C3371F-D7A3-49BF-81E4-6C66D85D3AD1}"/>
          </ac:spMkLst>
        </pc:spChg>
        <pc:picChg chg="add del mod">
          <ac:chgData name="Ken Sharman" userId="9ce1a0a9ced7713e" providerId="LiveId" clId="{E65CAFE1-32A5-47BC-9C1C-588A7544DEC6}" dt="2018-06-16T05:52:05.942" v="3155" actId="478"/>
          <ac:picMkLst>
            <pc:docMk/>
            <pc:sldMk cId="2856320218" sldId="258"/>
            <ac:picMk id="6" creationId="{9C5FA11E-1767-4695-90D0-5B49C884240B}"/>
          </ac:picMkLst>
        </pc:picChg>
        <pc:picChg chg="add mod">
          <ac:chgData name="Ken Sharman" userId="9ce1a0a9ced7713e" providerId="LiveId" clId="{E65CAFE1-32A5-47BC-9C1C-588A7544DEC6}" dt="2018-06-16T06:03:21.703" v="3955" actId="1076"/>
          <ac:picMkLst>
            <pc:docMk/>
            <pc:sldMk cId="2856320218" sldId="258"/>
            <ac:picMk id="8" creationId="{ECE7844C-3469-41E4-A102-51153ACB4E39}"/>
          </ac:picMkLst>
        </pc:picChg>
      </pc:sldChg>
      <pc:sldChg chg="modSp add del">
        <pc:chgData name="Ken Sharman" userId="9ce1a0a9ced7713e" providerId="LiveId" clId="{E65CAFE1-32A5-47BC-9C1C-588A7544DEC6}" dt="2018-06-16T06:11:26.779" v="4775" actId="2696"/>
        <pc:sldMkLst>
          <pc:docMk/>
          <pc:sldMk cId="3042020667" sldId="259"/>
        </pc:sldMkLst>
        <pc:spChg chg="mod">
          <ac:chgData name="Ken Sharman" userId="9ce1a0a9ced7713e" providerId="LiveId" clId="{E65CAFE1-32A5-47BC-9C1C-588A7544DEC6}" dt="2018-06-16T00:17:10.336" v="321" actId="20577"/>
          <ac:spMkLst>
            <pc:docMk/>
            <pc:sldMk cId="3042020667" sldId="259"/>
            <ac:spMk id="3" creationId="{7908AEA4-1AC5-49A1-8A02-569A2C2868C5}"/>
          </ac:spMkLst>
        </pc:spChg>
      </pc:sldChg>
      <pc:sldChg chg="modSp add">
        <pc:chgData name="Ken Sharman" userId="9ce1a0a9ced7713e" providerId="LiveId" clId="{E65CAFE1-32A5-47BC-9C1C-588A7544DEC6}" dt="2018-06-16T00:17:35.192" v="408" actId="20577"/>
        <pc:sldMkLst>
          <pc:docMk/>
          <pc:sldMk cId="1516679358" sldId="260"/>
        </pc:sldMkLst>
        <pc:spChg chg="mod">
          <ac:chgData name="Ken Sharman" userId="9ce1a0a9ced7713e" providerId="LiveId" clId="{E65CAFE1-32A5-47BC-9C1C-588A7544DEC6}" dt="2018-06-16T00:17:35.192" v="408" actId="20577"/>
          <ac:spMkLst>
            <pc:docMk/>
            <pc:sldMk cId="1516679358" sldId="260"/>
            <ac:spMk id="3" creationId="{1A3E28B4-0D3F-4764-878F-89E53F275C79}"/>
          </ac:spMkLst>
        </pc:spChg>
      </pc:sldChg>
      <pc:sldChg chg="modSp add del">
        <pc:chgData name="Ken Sharman" userId="9ce1a0a9ced7713e" providerId="LiveId" clId="{E65CAFE1-32A5-47BC-9C1C-588A7544DEC6}" dt="2018-06-16T06:11:33.826" v="4776" actId="2696"/>
        <pc:sldMkLst>
          <pc:docMk/>
          <pc:sldMk cId="464277060" sldId="261"/>
        </pc:sldMkLst>
        <pc:spChg chg="mod">
          <ac:chgData name="Ken Sharman" userId="9ce1a0a9ced7713e" providerId="LiveId" clId="{E65CAFE1-32A5-47BC-9C1C-588A7544DEC6}" dt="2018-06-16T00:17:45.608" v="427" actId="20577"/>
          <ac:spMkLst>
            <pc:docMk/>
            <pc:sldMk cId="464277060" sldId="261"/>
            <ac:spMk id="3" creationId="{38155B45-FF64-4FAA-BF07-225DED0589A8}"/>
          </ac:spMkLst>
        </pc:spChg>
      </pc:sldChg>
      <pc:sldChg chg="addSp delSp modSp add mod setBg setClrOvrMap delDesignElem">
        <pc:chgData name="Ken Sharman" userId="9ce1a0a9ced7713e" providerId="LiveId" clId="{E65CAFE1-32A5-47BC-9C1C-588A7544DEC6}" dt="2018-06-16T05:34:14.662" v="2381" actId="20577"/>
        <pc:sldMkLst>
          <pc:docMk/>
          <pc:sldMk cId="1448939911" sldId="262"/>
        </pc:sldMkLst>
        <pc:spChg chg="mod">
          <ac:chgData name="Ken Sharman" userId="9ce1a0a9ced7713e" providerId="LiveId" clId="{E65CAFE1-32A5-47BC-9C1C-588A7544DEC6}" dt="2018-06-16T05:29:54.853" v="2176" actId="26606"/>
          <ac:spMkLst>
            <pc:docMk/>
            <pc:sldMk cId="1448939911" sldId="262"/>
            <ac:spMk id="2" creationId="{6710CD36-C5EA-4A2A-9832-F6B9774FCBEF}"/>
          </ac:spMkLst>
        </pc:spChg>
        <pc:spChg chg="add del mod">
          <ac:chgData name="Ken Sharman" userId="9ce1a0a9ced7713e" providerId="LiveId" clId="{E65CAFE1-32A5-47BC-9C1C-588A7544DEC6}" dt="2018-06-16T05:29:54.853" v="2176" actId="26606"/>
          <ac:spMkLst>
            <pc:docMk/>
            <pc:sldMk cId="1448939911" sldId="262"/>
            <ac:spMk id="3" creationId="{0411A67E-69E6-4F59-BBB6-BAF4E57D2D22}"/>
          </ac:spMkLst>
        </pc:spChg>
        <pc:spChg chg="add del">
          <ac:chgData name="Ken Sharman" userId="9ce1a0a9ced7713e" providerId="LiveId" clId="{E65CAFE1-32A5-47BC-9C1C-588A7544DEC6}" dt="2018-06-16T05:28:40.250" v="2136" actId="26606"/>
          <ac:spMkLst>
            <pc:docMk/>
            <pc:sldMk cId="1448939911" sldId="262"/>
            <ac:spMk id="5" creationId="{61298746-45D4-45BA-B467-3785366EE0CC}"/>
          </ac:spMkLst>
        </pc:spChg>
        <pc:spChg chg="add del">
          <ac:chgData name="Ken Sharman" userId="9ce1a0a9ced7713e" providerId="LiveId" clId="{E65CAFE1-32A5-47BC-9C1C-588A7544DEC6}" dt="2018-06-16T05:28:40.250" v="2136" actId="26606"/>
          <ac:spMkLst>
            <pc:docMk/>
            <pc:sldMk cId="1448939911" sldId="262"/>
            <ac:spMk id="6" creationId="{C6C0FD71-173E-4AC1-A9F7-7A34DE0C2456}"/>
          </ac:spMkLst>
        </pc:spChg>
        <pc:spChg chg="add del">
          <ac:chgData name="Ken Sharman" userId="9ce1a0a9ced7713e" providerId="LiveId" clId="{E65CAFE1-32A5-47BC-9C1C-588A7544DEC6}" dt="2018-06-16T05:29:49.845" v="2173" actId="26606"/>
          <ac:spMkLst>
            <pc:docMk/>
            <pc:sldMk cId="1448939911" sldId="262"/>
            <ac:spMk id="7" creationId="{5BE6EAF4-FC85-4B1C-AE4F-A1288AEA61E9}"/>
          </ac:spMkLst>
        </pc:spChg>
        <pc:spChg chg="add del">
          <ac:chgData name="Ken Sharman" userId="9ce1a0a9ced7713e" providerId="LiveId" clId="{E65CAFE1-32A5-47BC-9C1C-588A7544DEC6}" dt="2018-06-16T05:28:06.563" v="2128" actId="26606"/>
          <ac:spMkLst>
            <pc:docMk/>
            <pc:sldMk cId="1448939911" sldId="262"/>
            <ac:spMk id="8" creationId="{26A3F16E-CC60-4737-8CBB-9568A351D30B}"/>
          </ac:spMkLst>
        </pc:spChg>
        <pc:spChg chg="add del">
          <ac:chgData name="Ken Sharman" userId="9ce1a0a9ced7713e" providerId="LiveId" clId="{E65CAFE1-32A5-47BC-9C1C-588A7544DEC6}" dt="2018-06-16T05:28:42.611" v="2139"/>
          <ac:spMkLst>
            <pc:docMk/>
            <pc:sldMk cId="1448939911" sldId="262"/>
            <ac:spMk id="9" creationId="{290FE681-1E05-478A-89DC-5F7AB37CFD77}"/>
          </ac:spMkLst>
        </pc:spChg>
        <pc:spChg chg="add del">
          <ac:chgData name="Ken Sharman" userId="9ce1a0a9ced7713e" providerId="LiveId" clId="{E65CAFE1-32A5-47BC-9C1C-588A7544DEC6}" dt="2018-06-16T05:28:06.563" v="2128" actId="26606"/>
          <ac:spMkLst>
            <pc:docMk/>
            <pc:sldMk cId="1448939911" sldId="262"/>
            <ac:spMk id="10" creationId="{C0DABE73-66EA-42B0-AB0A-9FB1C0AD7AEB}"/>
          </ac:spMkLst>
        </pc:spChg>
        <pc:spChg chg="add del">
          <ac:chgData name="Ken Sharman" userId="9ce1a0a9ced7713e" providerId="LiveId" clId="{E65CAFE1-32A5-47BC-9C1C-588A7544DEC6}" dt="2018-06-16T05:28:07.682" v="2130" actId="26606"/>
          <ac:spMkLst>
            <pc:docMk/>
            <pc:sldMk cId="1448939911" sldId="262"/>
            <ac:spMk id="14" creationId="{A38A195E-584A-485A-BECD-66468900B947}"/>
          </ac:spMkLst>
        </pc:spChg>
        <pc:spChg chg="add del">
          <ac:chgData name="Ken Sharman" userId="9ce1a0a9ced7713e" providerId="LiveId" clId="{E65CAFE1-32A5-47BC-9C1C-588A7544DEC6}" dt="2018-06-16T05:28:07.682" v="2130" actId="26606"/>
          <ac:spMkLst>
            <pc:docMk/>
            <pc:sldMk cId="1448939911" sldId="262"/>
            <ac:spMk id="15" creationId="{840177A7-740C-43C7-8F2D-BD7067F12C9C}"/>
          </ac:spMkLst>
        </pc:spChg>
        <pc:spChg chg="add del">
          <ac:chgData name="Ken Sharman" userId="9ce1a0a9ced7713e" providerId="LiveId" clId="{E65CAFE1-32A5-47BC-9C1C-588A7544DEC6}" dt="2018-06-16T05:28:13.950" v="2133"/>
          <ac:spMkLst>
            <pc:docMk/>
            <pc:sldMk cId="1448939911" sldId="262"/>
            <ac:spMk id="18" creationId="{26A3F16E-CC60-4737-8CBB-9568A351D30B}"/>
          </ac:spMkLst>
        </pc:spChg>
        <pc:spChg chg="add del">
          <ac:chgData name="Ken Sharman" userId="9ce1a0a9ced7713e" providerId="LiveId" clId="{E65CAFE1-32A5-47BC-9C1C-588A7544DEC6}" dt="2018-06-16T05:28:13.950" v="2133"/>
          <ac:spMkLst>
            <pc:docMk/>
            <pc:sldMk cId="1448939911" sldId="262"/>
            <ac:spMk id="19" creationId="{C0DABE73-66EA-42B0-AB0A-9FB1C0AD7AEB}"/>
          </ac:spMkLst>
        </pc:spChg>
        <pc:spChg chg="add del">
          <ac:chgData name="Ken Sharman" userId="9ce1a0a9ced7713e" providerId="LiveId" clId="{E65CAFE1-32A5-47BC-9C1C-588A7544DEC6}" dt="2018-06-16T05:29:54.806" v="2175" actId="26606"/>
          <ac:spMkLst>
            <pc:docMk/>
            <pc:sldMk cId="1448939911" sldId="262"/>
            <ac:spMk id="27" creationId="{5BE6EAF4-FC85-4B1C-AE4F-A1288AEA61E9}"/>
          </ac:spMkLst>
        </pc:spChg>
        <pc:spChg chg="add">
          <ac:chgData name="Ken Sharman" userId="9ce1a0a9ced7713e" providerId="LiveId" clId="{E65CAFE1-32A5-47BC-9C1C-588A7544DEC6}" dt="2018-06-16T05:29:54.853" v="2176" actId="26606"/>
          <ac:spMkLst>
            <pc:docMk/>
            <pc:sldMk cId="1448939911" sldId="262"/>
            <ac:spMk id="34" creationId="{99A05CE3-32FD-4E83-BED0-EEF64AFD343B}"/>
          </ac:spMkLst>
        </pc:spChg>
        <pc:spChg chg="add">
          <ac:chgData name="Ken Sharman" userId="9ce1a0a9ced7713e" providerId="LiveId" clId="{E65CAFE1-32A5-47BC-9C1C-588A7544DEC6}" dt="2018-06-16T05:29:54.853" v="2176" actId="26606"/>
          <ac:spMkLst>
            <pc:docMk/>
            <pc:sldMk cId="1448939911" sldId="262"/>
            <ac:spMk id="35" creationId="{1FD334F1-7814-45F7-AD36-CC0ED67851A0}"/>
          </ac:spMkLst>
        </pc:spChg>
        <pc:grpChg chg="add del">
          <ac:chgData name="Ken Sharman" userId="9ce1a0a9ced7713e" providerId="LiveId" clId="{E65CAFE1-32A5-47BC-9C1C-588A7544DEC6}" dt="2018-06-16T05:29:49.845" v="2173" actId="26606"/>
          <ac:grpSpMkLst>
            <pc:docMk/>
            <pc:sldMk cId="1448939911" sldId="262"/>
            <ac:grpSpMk id="21" creationId="{4BDDA2C6-0A45-450E-9B01-0DF332457D07}"/>
          </ac:grpSpMkLst>
        </pc:grpChg>
        <pc:grpChg chg="add del">
          <ac:chgData name="Ken Sharman" userId="9ce1a0a9ced7713e" providerId="LiveId" clId="{E65CAFE1-32A5-47BC-9C1C-588A7544DEC6}" dt="2018-06-16T05:29:54.806" v="2175" actId="26606"/>
          <ac:grpSpMkLst>
            <pc:docMk/>
            <pc:sldMk cId="1448939911" sldId="262"/>
            <ac:grpSpMk id="28" creationId="{4BDDA2C6-0A45-450E-9B01-0DF332457D07}"/>
          </ac:grpSpMkLst>
        </pc:grpChg>
        <pc:graphicFrameChg chg="add del">
          <ac:chgData name="Ken Sharman" userId="9ce1a0a9ced7713e" providerId="LiveId" clId="{E65CAFE1-32A5-47BC-9C1C-588A7544DEC6}" dt="2018-06-16T05:29:49.845" v="2173" actId="26606"/>
          <ac:graphicFrameMkLst>
            <pc:docMk/>
            <pc:sldMk cId="1448939911" sldId="262"/>
            <ac:graphicFrameMk id="25" creationId="{91A78CE2-55FE-4115-AC1D-BAFB19BC0919}"/>
          </ac:graphicFrameMkLst>
        </pc:graphicFrameChg>
        <pc:graphicFrameChg chg="add del">
          <ac:chgData name="Ken Sharman" userId="9ce1a0a9ced7713e" providerId="LiveId" clId="{E65CAFE1-32A5-47BC-9C1C-588A7544DEC6}" dt="2018-06-16T05:29:54.806" v="2175" actId="26606"/>
          <ac:graphicFrameMkLst>
            <pc:docMk/>
            <pc:sldMk cId="1448939911" sldId="262"/>
            <ac:graphicFrameMk id="32" creationId="{55B4FB7D-30E1-4AA5-B02F-199B07BEF0CF}"/>
          </ac:graphicFrameMkLst>
        </pc:graphicFrameChg>
        <pc:graphicFrameChg chg="add mod">
          <ac:chgData name="Ken Sharman" userId="9ce1a0a9ced7713e" providerId="LiveId" clId="{E65CAFE1-32A5-47BC-9C1C-588A7544DEC6}" dt="2018-06-16T05:34:14.662" v="2381" actId="20577"/>
          <ac:graphicFrameMkLst>
            <pc:docMk/>
            <pc:sldMk cId="1448939911" sldId="262"/>
            <ac:graphicFrameMk id="36" creationId="{8E13BF05-7ECF-41A1-9321-CF3C7F5A33CA}"/>
          </ac:graphicFrameMkLst>
        </pc:graphicFrameChg>
        <pc:picChg chg="add del">
          <ac:chgData name="Ken Sharman" userId="9ce1a0a9ced7713e" providerId="LiveId" clId="{E65CAFE1-32A5-47BC-9C1C-588A7544DEC6}" dt="2018-06-16T05:28:06.563" v="2128" actId="26606"/>
          <ac:picMkLst>
            <pc:docMk/>
            <pc:sldMk cId="1448939911" sldId="262"/>
            <ac:picMk id="12" creationId="{1E4917B9-5D95-4999-9E13-3568EDD42343}"/>
          </ac:picMkLst>
        </pc:picChg>
        <pc:picChg chg="add del">
          <ac:chgData name="Ken Sharman" userId="9ce1a0a9ced7713e" providerId="LiveId" clId="{E65CAFE1-32A5-47BC-9C1C-588A7544DEC6}" dt="2018-06-16T05:28:07.682" v="2130" actId="26606"/>
          <ac:picMkLst>
            <pc:docMk/>
            <pc:sldMk cId="1448939911" sldId="262"/>
            <ac:picMk id="16" creationId="{FF525AAA-82CE-4027-A26C-B0EFFD856F2E}"/>
          </ac:picMkLst>
        </pc:picChg>
        <pc:picChg chg="add del">
          <ac:chgData name="Ken Sharman" userId="9ce1a0a9ced7713e" providerId="LiveId" clId="{E65CAFE1-32A5-47BC-9C1C-588A7544DEC6}" dt="2018-06-16T05:28:13.950" v="2133"/>
          <ac:picMkLst>
            <pc:docMk/>
            <pc:sldMk cId="1448939911" sldId="262"/>
            <ac:picMk id="20" creationId="{1E4917B9-5D95-4999-9E13-3568EDD42343}"/>
          </ac:picMkLst>
        </pc:picChg>
        <pc:cxnChg chg="add del">
          <ac:chgData name="Ken Sharman" userId="9ce1a0a9ced7713e" providerId="LiveId" clId="{E65CAFE1-32A5-47BC-9C1C-588A7544DEC6}" dt="2018-06-16T05:28:42.611" v="2139"/>
          <ac:cxnSpMkLst>
            <pc:docMk/>
            <pc:sldMk cId="1448939911" sldId="262"/>
            <ac:cxnSpMk id="11" creationId="{2E2F21DC-5F0E-42CF-B89C-C1E25E175CB8}"/>
          </ac:cxnSpMkLst>
        </pc:cxnChg>
      </pc:sldChg>
      <pc:sldChg chg="addSp delSp modSp add mod setBg">
        <pc:chgData name="Ken Sharman" userId="9ce1a0a9ced7713e" providerId="LiveId" clId="{E65CAFE1-32A5-47BC-9C1C-588A7544DEC6}" dt="2018-06-16T06:11:55.977" v="4784" actId="20577"/>
        <pc:sldMkLst>
          <pc:docMk/>
          <pc:sldMk cId="442481929" sldId="263"/>
        </pc:sldMkLst>
        <pc:spChg chg="del mod">
          <ac:chgData name="Ken Sharman" userId="9ce1a0a9ced7713e" providerId="LiveId" clId="{E65CAFE1-32A5-47BC-9C1C-588A7544DEC6}" dt="2018-06-16T05:40:28" v="2441" actId="478"/>
          <ac:spMkLst>
            <pc:docMk/>
            <pc:sldMk cId="442481929" sldId="263"/>
            <ac:spMk id="2" creationId="{7DAE4ED1-7361-4A66-891A-CE8B89A4662B}"/>
          </ac:spMkLst>
        </pc:spChg>
        <pc:spChg chg="mod ord">
          <ac:chgData name="Ken Sharman" userId="9ce1a0a9ced7713e" providerId="LiveId" clId="{E65CAFE1-32A5-47BC-9C1C-588A7544DEC6}" dt="2018-06-16T06:11:55.977" v="4784" actId="20577"/>
          <ac:spMkLst>
            <pc:docMk/>
            <pc:sldMk cId="442481929" sldId="263"/>
            <ac:spMk id="3" creationId="{B8226E94-A6F0-4660-924B-D4EB4847B7FD}"/>
          </ac:spMkLst>
        </pc:spChg>
        <pc:spChg chg="add del mod">
          <ac:chgData name="Ken Sharman" userId="9ce1a0a9ced7713e" providerId="LiveId" clId="{E65CAFE1-32A5-47BC-9C1C-588A7544DEC6}" dt="2018-06-16T05:39:16.656" v="2423"/>
          <ac:spMkLst>
            <pc:docMk/>
            <pc:sldMk cId="442481929" sldId="263"/>
            <ac:spMk id="6" creationId="{1128F627-27A6-4B7A-9625-255183CEECE1}"/>
          </ac:spMkLst>
        </pc:spChg>
        <pc:spChg chg="add del mod">
          <ac:chgData name="Ken Sharman" userId="9ce1a0a9ced7713e" providerId="LiveId" clId="{E65CAFE1-32A5-47BC-9C1C-588A7544DEC6}" dt="2018-06-16T05:40:40.318" v="2444" actId="478"/>
          <ac:spMkLst>
            <pc:docMk/>
            <pc:sldMk cId="442481929" sldId="263"/>
            <ac:spMk id="8" creationId="{A2612D51-B9B5-4AB7-93A5-62A0EBC96D48}"/>
          </ac:spMkLst>
        </pc:spChg>
        <pc:spChg chg="add del">
          <ac:chgData name="Ken Sharman" userId="9ce1a0a9ced7713e" providerId="LiveId" clId="{E65CAFE1-32A5-47BC-9C1C-588A7544DEC6}" dt="2018-06-16T05:38:19.964" v="2407" actId="26606"/>
          <ac:spMkLst>
            <pc:docMk/>
            <pc:sldMk cId="442481929" sldId="263"/>
            <ac:spMk id="10" creationId="{E0F5115E-746A-4B5B-A46D-D246BE5ED577}"/>
          </ac:spMkLst>
        </pc:spChg>
        <pc:spChg chg="add del">
          <ac:chgData name="Ken Sharman" userId="9ce1a0a9ced7713e" providerId="LiveId" clId="{E65CAFE1-32A5-47BC-9C1C-588A7544DEC6}" dt="2018-06-16T05:38:19.964" v="2407" actId="26606"/>
          <ac:spMkLst>
            <pc:docMk/>
            <pc:sldMk cId="442481929" sldId="263"/>
            <ac:spMk id="12" creationId="{DC3ECA16-3E99-4F46-9E17-0A13A2FCEE8D}"/>
          </ac:spMkLst>
        </pc:spChg>
        <pc:spChg chg="add mod">
          <ac:chgData name="Ken Sharman" userId="9ce1a0a9ced7713e" providerId="LiveId" clId="{E65CAFE1-32A5-47BC-9C1C-588A7544DEC6}" dt="2018-06-16T05:57:35.358" v="3498" actId="20577"/>
          <ac:spMkLst>
            <pc:docMk/>
            <pc:sldMk cId="442481929" sldId="263"/>
            <ac:spMk id="20" creationId="{F1A41A5F-D6E6-4A89-B78B-A5591198F674}"/>
          </ac:spMkLst>
        </pc:spChg>
        <pc:grpChg chg="add del">
          <ac:chgData name="Ken Sharman" userId="9ce1a0a9ced7713e" providerId="LiveId" clId="{E65CAFE1-32A5-47BC-9C1C-588A7544DEC6}" dt="2018-06-16T05:38:19.964" v="2407" actId="26606"/>
          <ac:grpSpMkLst>
            <pc:docMk/>
            <pc:sldMk cId="442481929" sldId="263"/>
            <ac:grpSpMk id="14" creationId="{6368D1D6-8E4A-4E30-9034-D45B1C97424E}"/>
          </ac:grpSpMkLst>
        </pc:grpChg>
        <pc:picChg chg="add mod">
          <ac:chgData name="Ken Sharman" userId="9ce1a0a9ced7713e" providerId="LiveId" clId="{E65CAFE1-32A5-47BC-9C1C-588A7544DEC6}" dt="2018-06-16T05:40:35.098" v="2443" actId="1076"/>
          <ac:picMkLst>
            <pc:docMk/>
            <pc:sldMk cId="442481929" sldId="263"/>
            <ac:picMk id="5" creationId="{50F26B31-47A5-406B-96DC-92F0D41B3F9A}"/>
          </ac:picMkLst>
        </pc:picChg>
      </pc:sldChg>
      <pc:sldChg chg="modSp add">
        <pc:chgData name="Ken Sharman" userId="9ce1a0a9ced7713e" providerId="LiveId" clId="{E65CAFE1-32A5-47BC-9C1C-588A7544DEC6}" dt="2018-06-16T06:13:27.746" v="4818" actId="20577"/>
        <pc:sldMkLst>
          <pc:docMk/>
          <pc:sldMk cId="1737154399" sldId="264"/>
        </pc:sldMkLst>
        <pc:spChg chg="mod">
          <ac:chgData name="Ken Sharman" userId="9ce1a0a9ced7713e" providerId="LiveId" clId="{E65CAFE1-32A5-47BC-9C1C-588A7544DEC6}" dt="2018-06-16T06:10:33.707" v="4760" actId="1076"/>
          <ac:spMkLst>
            <pc:docMk/>
            <pc:sldMk cId="1737154399" sldId="264"/>
            <ac:spMk id="2" creationId="{AC832205-8685-4F47-9934-B738F55B150F}"/>
          </ac:spMkLst>
        </pc:spChg>
        <pc:spChg chg="mod">
          <ac:chgData name="Ken Sharman" userId="9ce1a0a9ced7713e" providerId="LiveId" clId="{E65CAFE1-32A5-47BC-9C1C-588A7544DEC6}" dt="2018-06-16T06:13:27.746" v="4818" actId="20577"/>
          <ac:spMkLst>
            <pc:docMk/>
            <pc:sldMk cId="1737154399" sldId="264"/>
            <ac:spMk id="3" creationId="{11218DEA-2CBD-4B42-A46D-18B70B65BD29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89AD09-D8EF-44DA-B177-2BE5708F1BCC}" type="doc">
      <dgm:prSet loTypeId="urn:microsoft.com/office/officeart/2005/8/layout/vProcess5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1471B62-E794-4E7D-9E3C-E703DFB17ECE}">
      <dgm:prSet/>
      <dgm:spPr/>
      <dgm:t>
        <a:bodyPr/>
        <a:lstStyle/>
        <a:p>
          <a:r>
            <a:rPr lang="en-CA"/>
            <a:t>Biodiversity analyst working for the National Parks Service. </a:t>
          </a:r>
          <a:endParaRPr lang="en-US"/>
        </a:p>
      </dgm:t>
    </dgm:pt>
    <dgm:pt modelId="{1D3F6315-9E4E-46C4-8692-2217B063932E}" type="parTrans" cxnId="{B04531E6-9147-41B3-915B-F61A430DFCB0}">
      <dgm:prSet/>
      <dgm:spPr/>
      <dgm:t>
        <a:bodyPr/>
        <a:lstStyle/>
        <a:p>
          <a:endParaRPr lang="en-US"/>
        </a:p>
      </dgm:t>
    </dgm:pt>
    <dgm:pt modelId="{ABFCB0C2-A019-4DBA-B296-EB35F7CF6C80}" type="sibTrans" cxnId="{B04531E6-9147-41B3-915B-F61A430DFCB0}">
      <dgm:prSet/>
      <dgm:spPr/>
      <dgm:t>
        <a:bodyPr/>
        <a:lstStyle/>
        <a:p>
          <a:endParaRPr lang="en-US"/>
        </a:p>
      </dgm:t>
    </dgm:pt>
    <dgm:pt modelId="{9AEC93CA-67EC-4A14-B452-0A0AD78B7721}">
      <dgm:prSet/>
      <dgm:spPr/>
      <dgm:t>
        <a:bodyPr/>
        <a:lstStyle/>
        <a:p>
          <a:r>
            <a:rPr lang="en-CA" dirty="0"/>
            <a:t>Goal is to analyze some data about species at various national parks.</a:t>
          </a:r>
          <a:endParaRPr lang="en-US" dirty="0"/>
        </a:p>
      </dgm:t>
    </dgm:pt>
    <dgm:pt modelId="{C318FD61-B65C-47EE-B3E3-66806FFB390C}" type="parTrans" cxnId="{69693C29-D928-45AF-8913-E34AE6D1ADA4}">
      <dgm:prSet/>
      <dgm:spPr/>
      <dgm:t>
        <a:bodyPr/>
        <a:lstStyle/>
        <a:p>
          <a:endParaRPr lang="en-US"/>
        </a:p>
      </dgm:t>
    </dgm:pt>
    <dgm:pt modelId="{9482B1F8-905E-4885-AFFC-6127D6E4CA8D}" type="sibTrans" cxnId="{69693C29-D928-45AF-8913-E34AE6D1ADA4}">
      <dgm:prSet/>
      <dgm:spPr/>
      <dgm:t>
        <a:bodyPr/>
        <a:lstStyle/>
        <a:p>
          <a:endParaRPr lang="en-US"/>
        </a:p>
      </dgm:t>
    </dgm:pt>
    <dgm:pt modelId="{C18593EB-2307-4E52-A122-1C482A207DCF}" type="pres">
      <dgm:prSet presAssocID="{9B89AD09-D8EF-44DA-B177-2BE5708F1BCC}" presName="outerComposite" presStyleCnt="0">
        <dgm:presLayoutVars>
          <dgm:chMax val="5"/>
          <dgm:dir/>
          <dgm:resizeHandles val="exact"/>
        </dgm:presLayoutVars>
      </dgm:prSet>
      <dgm:spPr/>
    </dgm:pt>
    <dgm:pt modelId="{95CB9279-A449-489C-B7B6-3BA6505C5757}" type="pres">
      <dgm:prSet presAssocID="{9B89AD09-D8EF-44DA-B177-2BE5708F1BCC}" presName="dummyMaxCanvas" presStyleCnt="0">
        <dgm:presLayoutVars/>
      </dgm:prSet>
      <dgm:spPr/>
    </dgm:pt>
    <dgm:pt modelId="{080A6CA3-EF51-4573-A0CA-434A1ABFA3E5}" type="pres">
      <dgm:prSet presAssocID="{9B89AD09-D8EF-44DA-B177-2BE5708F1BCC}" presName="TwoNodes_1" presStyleLbl="node1" presStyleIdx="0" presStyleCnt="2">
        <dgm:presLayoutVars>
          <dgm:bulletEnabled val="1"/>
        </dgm:presLayoutVars>
      </dgm:prSet>
      <dgm:spPr/>
    </dgm:pt>
    <dgm:pt modelId="{C30EFBFF-47F8-4ADC-A774-C207C97BACA2}" type="pres">
      <dgm:prSet presAssocID="{9B89AD09-D8EF-44DA-B177-2BE5708F1BCC}" presName="TwoNodes_2" presStyleLbl="node1" presStyleIdx="1" presStyleCnt="2">
        <dgm:presLayoutVars>
          <dgm:bulletEnabled val="1"/>
        </dgm:presLayoutVars>
      </dgm:prSet>
      <dgm:spPr/>
    </dgm:pt>
    <dgm:pt modelId="{5212D9D1-2F35-47F4-AD53-2F64468601E5}" type="pres">
      <dgm:prSet presAssocID="{9B89AD09-D8EF-44DA-B177-2BE5708F1BCC}" presName="TwoConn_1-2" presStyleLbl="fgAccFollowNode1" presStyleIdx="0" presStyleCnt="1">
        <dgm:presLayoutVars>
          <dgm:bulletEnabled val="1"/>
        </dgm:presLayoutVars>
      </dgm:prSet>
      <dgm:spPr/>
    </dgm:pt>
    <dgm:pt modelId="{A47B2C6A-765A-49CA-BF0D-4BC87CF85859}" type="pres">
      <dgm:prSet presAssocID="{9B89AD09-D8EF-44DA-B177-2BE5708F1BCC}" presName="TwoNodes_1_text" presStyleLbl="node1" presStyleIdx="1" presStyleCnt="2">
        <dgm:presLayoutVars>
          <dgm:bulletEnabled val="1"/>
        </dgm:presLayoutVars>
      </dgm:prSet>
      <dgm:spPr/>
    </dgm:pt>
    <dgm:pt modelId="{C3011931-2517-46BD-ADE0-67D509AB7DEA}" type="pres">
      <dgm:prSet presAssocID="{9B89AD09-D8EF-44DA-B177-2BE5708F1BCC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FF2C7125-02BE-4224-929E-90EFDFF11A40}" type="presOf" srcId="{9AEC93CA-67EC-4A14-B452-0A0AD78B7721}" destId="{C30EFBFF-47F8-4ADC-A774-C207C97BACA2}" srcOrd="0" destOrd="0" presId="urn:microsoft.com/office/officeart/2005/8/layout/vProcess5"/>
    <dgm:cxn modelId="{69693C29-D928-45AF-8913-E34AE6D1ADA4}" srcId="{9B89AD09-D8EF-44DA-B177-2BE5708F1BCC}" destId="{9AEC93CA-67EC-4A14-B452-0A0AD78B7721}" srcOrd="1" destOrd="0" parTransId="{C318FD61-B65C-47EE-B3E3-66806FFB390C}" sibTransId="{9482B1F8-905E-4885-AFFC-6127D6E4CA8D}"/>
    <dgm:cxn modelId="{1562A329-D55E-422E-8485-9554F3B247A9}" type="presOf" srcId="{11471B62-E794-4E7D-9E3C-E703DFB17ECE}" destId="{A47B2C6A-765A-49CA-BF0D-4BC87CF85859}" srcOrd="1" destOrd="0" presId="urn:microsoft.com/office/officeart/2005/8/layout/vProcess5"/>
    <dgm:cxn modelId="{83DE2D62-78D2-4AA2-BA9D-14DFB98F0C92}" type="presOf" srcId="{ABFCB0C2-A019-4DBA-B296-EB35F7CF6C80}" destId="{5212D9D1-2F35-47F4-AD53-2F64468601E5}" srcOrd="0" destOrd="0" presId="urn:microsoft.com/office/officeart/2005/8/layout/vProcess5"/>
    <dgm:cxn modelId="{6B6DB279-C132-4FFD-822A-2B37EEAF8841}" type="presOf" srcId="{9B89AD09-D8EF-44DA-B177-2BE5708F1BCC}" destId="{C18593EB-2307-4E52-A122-1C482A207DCF}" srcOrd="0" destOrd="0" presId="urn:microsoft.com/office/officeart/2005/8/layout/vProcess5"/>
    <dgm:cxn modelId="{A685C0BE-1F36-49CA-8C20-29D17DB210B4}" type="presOf" srcId="{9AEC93CA-67EC-4A14-B452-0A0AD78B7721}" destId="{C3011931-2517-46BD-ADE0-67D509AB7DEA}" srcOrd="1" destOrd="0" presId="urn:microsoft.com/office/officeart/2005/8/layout/vProcess5"/>
    <dgm:cxn modelId="{3B4EEEE1-D7EA-4B16-AD51-3A6CC56DC235}" type="presOf" srcId="{11471B62-E794-4E7D-9E3C-E703DFB17ECE}" destId="{080A6CA3-EF51-4573-A0CA-434A1ABFA3E5}" srcOrd="0" destOrd="0" presId="urn:microsoft.com/office/officeart/2005/8/layout/vProcess5"/>
    <dgm:cxn modelId="{B04531E6-9147-41B3-915B-F61A430DFCB0}" srcId="{9B89AD09-D8EF-44DA-B177-2BE5708F1BCC}" destId="{11471B62-E794-4E7D-9E3C-E703DFB17ECE}" srcOrd="0" destOrd="0" parTransId="{1D3F6315-9E4E-46C4-8692-2217B063932E}" sibTransId="{ABFCB0C2-A019-4DBA-B296-EB35F7CF6C80}"/>
    <dgm:cxn modelId="{7C689142-9A2D-41FA-B704-1C7BB8FAC816}" type="presParOf" srcId="{C18593EB-2307-4E52-A122-1C482A207DCF}" destId="{95CB9279-A449-489C-B7B6-3BA6505C5757}" srcOrd="0" destOrd="0" presId="urn:microsoft.com/office/officeart/2005/8/layout/vProcess5"/>
    <dgm:cxn modelId="{FA6F7FBB-0DDC-4A25-80E4-81C068317C36}" type="presParOf" srcId="{C18593EB-2307-4E52-A122-1C482A207DCF}" destId="{080A6CA3-EF51-4573-A0CA-434A1ABFA3E5}" srcOrd="1" destOrd="0" presId="urn:microsoft.com/office/officeart/2005/8/layout/vProcess5"/>
    <dgm:cxn modelId="{8454D9C1-C49D-46AD-84F7-F55F32CC9F63}" type="presParOf" srcId="{C18593EB-2307-4E52-A122-1C482A207DCF}" destId="{C30EFBFF-47F8-4ADC-A774-C207C97BACA2}" srcOrd="2" destOrd="0" presId="urn:microsoft.com/office/officeart/2005/8/layout/vProcess5"/>
    <dgm:cxn modelId="{29A9CF93-E79A-4A09-B1E2-354B294CE745}" type="presParOf" srcId="{C18593EB-2307-4E52-A122-1C482A207DCF}" destId="{5212D9D1-2F35-47F4-AD53-2F64468601E5}" srcOrd="3" destOrd="0" presId="urn:microsoft.com/office/officeart/2005/8/layout/vProcess5"/>
    <dgm:cxn modelId="{67F55AF3-D48D-44CD-964B-B9A39AA57B87}" type="presParOf" srcId="{C18593EB-2307-4E52-A122-1C482A207DCF}" destId="{A47B2C6A-765A-49CA-BF0D-4BC87CF85859}" srcOrd="4" destOrd="0" presId="urn:microsoft.com/office/officeart/2005/8/layout/vProcess5"/>
    <dgm:cxn modelId="{DCC9EEE6-AAEE-4A01-A8BC-375207B2C88B}" type="presParOf" srcId="{C18593EB-2307-4E52-A122-1C482A207DCF}" destId="{C3011931-2517-46BD-ADE0-67D509AB7DEA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C30311-B9C7-4A06-ADDF-01759AB4A242}" type="doc">
      <dgm:prSet loTypeId="urn:microsoft.com/office/officeart/2005/8/layout/chevron2" loCatId="process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F093ADA2-1895-4569-B6CE-C77D8F29568D}">
      <dgm:prSet/>
      <dgm:spPr/>
      <dgm:t>
        <a:bodyPr/>
        <a:lstStyle/>
        <a:p>
          <a:r>
            <a:rPr lang="en-US" dirty="0"/>
            <a:t>species_info.csv</a:t>
          </a:r>
        </a:p>
      </dgm:t>
    </dgm:pt>
    <dgm:pt modelId="{8A3C793E-F39D-47C5-AE6B-ABE9065C557D}" type="parTrans" cxnId="{8E28CDAD-1BAE-419C-A33A-BF24A3B56F5C}">
      <dgm:prSet/>
      <dgm:spPr/>
      <dgm:t>
        <a:bodyPr/>
        <a:lstStyle/>
        <a:p>
          <a:endParaRPr lang="en-US"/>
        </a:p>
      </dgm:t>
    </dgm:pt>
    <dgm:pt modelId="{64D34C6E-16C0-4A2D-B4E6-AA8E867DCEED}" type="sibTrans" cxnId="{8E28CDAD-1BAE-419C-A33A-BF24A3B56F5C}">
      <dgm:prSet/>
      <dgm:spPr/>
      <dgm:t>
        <a:bodyPr/>
        <a:lstStyle/>
        <a:p>
          <a:endParaRPr lang="en-US"/>
        </a:p>
      </dgm:t>
    </dgm:pt>
    <dgm:pt modelId="{8CEDA31C-A481-4681-80E4-3C6E69B7823E}">
      <dgm:prSet/>
      <dgm:spPr/>
      <dgm:t>
        <a:bodyPr/>
        <a:lstStyle/>
        <a:p>
          <a:r>
            <a:rPr lang="en-US" dirty="0"/>
            <a:t>Data file contains name of species, conservation status, and protection status.</a:t>
          </a:r>
        </a:p>
      </dgm:t>
    </dgm:pt>
    <dgm:pt modelId="{F8F11894-D63F-4AB3-8132-D6E680C969BC}" type="parTrans" cxnId="{B341E2B4-B45F-4F55-A0F9-3D437CACE458}">
      <dgm:prSet/>
      <dgm:spPr/>
      <dgm:t>
        <a:bodyPr/>
        <a:lstStyle/>
        <a:p>
          <a:endParaRPr lang="en-US"/>
        </a:p>
      </dgm:t>
    </dgm:pt>
    <dgm:pt modelId="{70A6C92D-C293-478E-947E-591715724D99}" type="sibTrans" cxnId="{B341E2B4-B45F-4F55-A0F9-3D437CACE458}">
      <dgm:prSet/>
      <dgm:spPr/>
      <dgm:t>
        <a:bodyPr/>
        <a:lstStyle/>
        <a:p>
          <a:endParaRPr lang="en-US"/>
        </a:p>
      </dgm:t>
    </dgm:pt>
    <dgm:pt modelId="{23AE6D84-87C4-4012-9A37-064DEF8EE997}">
      <dgm:prSet/>
      <dgm:spPr/>
      <dgm:t>
        <a:bodyPr/>
        <a:lstStyle/>
        <a:p>
          <a:r>
            <a:rPr lang="en-US" dirty="0"/>
            <a:t>Notable features</a:t>
          </a:r>
        </a:p>
      </dgm:t>
    </dgm:pt>
    <dgm:pt modelId="{C0339B05-0809-43F6-8635-B48BE2E68E66}" type="parTrans" cxnId="{5967DE6D-AC44-4434-8B48-E731F7422620}">
      <dgm:prSet/>
      <dgm:spPr/>
      <dgm:t>
        <a:bodyPr/>
        <a:lstStyle/>
        <a:p>
          <a:endParaRPr lang="en-US"/>
        </a:p>
      </dgm:t>
    </dgm:pt>
    <dgm:pt modelId="{1653EA0B-C596-4730-B956-2C5B4424DA7B}" type="sibTrans" cxnId="{5967DE6D-AC44-4434-8B48-E731F7422620}">
      <dgm:prSet/>
      <dgm:spPr/>
      <dgm:t>
        <a:bodyPr/>
        <a:lstStyle/>
        <a:p>
          <a:endParaRPr lang="en-US"/>
        </a:p>
      </dgm:t>
    </dgm:pt>
    <dgm:pt modelId="{CC887AB3-E485-4244-9717-F61A6B1E2A78}">
      <dgm:prSet/>
      <dgm:spPr/>
      <dgm:t>
        <a:bodyPr/>
        <a:lstStyle/>
        <a:p>
          <a:r>
            <a:rPr lang="en-US" dirty="0"/>
            <a:t>Large percentage of species has no conservation status. Assume these are species that are not at risk of being endangered, and have had no intervention to date.</a:t>
          </a:r>
        </a:p>
      </dgm:t>
    </dgm:pt>
    <dgm:pt modelId="{F0F4A9ED-FC4E-43FB-87C2-EA4FE0D0AE1D}" type="parTrans" cxnId="{A47B122D-443F-43DB-BD64-5B83AF51034D}">
      <dgm:prSet/>
      <dgm:spPr/>
      <dgm:t>
        <a:bodyPr/>
        <a:lstStyle/>
        <a:p>
          <a:endParaRPr lang="en-US"/>
        </a:p>
      </dgm:t>
    </dgm:pt>
    <dgm:pt modelId="{2311D69B-9788-4FCB-B40D-C49F40BE5621}" type="sibTrans" cxnId="{A47B122D-443F-43DB-BD64-5B83AF51034D}">
      <dgm:prSet/>
      <dgm:spPr/>
      <dgm:t>
        <a:bodyPr/>
        <a:lstStyle/>
        <a:p>
          <a:endParaRPr lang="en-US"/>
        </a:p>
      </dgm:t>
    </dgm:pt>
    <dgm:pt modelId="{68CF68E5-EB2B-4E2C-8585-5CE6AAB386DC}">
      <dgm:prSet/>
      <dgm:spPr/>
      <dgm:t>
        <a:bodyPr/>
        <a:lstStyle/>
        <a:p>
          <a:r>
            <a:rPr lang="en-US"/>
            <a:t>5541 total species: Mammals, Birds, Reptiles, Amphibian, Fish, Vascular Plant, Nonvascular Plant.</a:t>
          </a:r>
        </a:p>
      </dgm:t>
    </dgm:pt>
    <dgm:pt modelId="{0D508A87-4380-49AA-BCB4-9C3F3F22E981}" type="parTrans" cxnId="{7FF118CE-80FD-4102-9D7B-8074530EAFED}">
      <dgm:prSet/>
      <dgm:spPr/>
      <dgm:t>
        <a:bodyPr/>
        <a:lstStyle/>
        <a:p>
          <a:endParaRPr lang="en-US"/>
        </a:p>
      </dgm:t>
    </dgm:pt>
    <dgm:pt modelId="{4C3F630A-7C69-4E85-B63E-EA1CE226DE73}" type="sibTrans" cxnId="{7FF118CE-80FD-4102-9D7B-8074530EAFED}">
      <dgm:prSet/>
      <dgm:spPr/>
      <dgm:t>
        <a:bodyPr/>
        <a:lstStyle/>
        <a:p>
          <a:endParaRPr lang="en-US"/>
        </a:p>
      </dgm:t>
    </dgm:pt>
    <dgm:pt modelId="{59D7FC1C-2C15-40E3-AD79-C4BA6ADACC22}">
      <dgm:prSet/>
      <dgm:spPr/>
      <dgm:t>
        <a:bodyPr/>
        <a:lstStyle/>
        <a:p>
          <a:r>
            <a:rPr lang="en-US"/>
            <a:t>Conservation statuses: Not specified, Species of Concern, Endangered, Threatened, In Recovery</a:t>
          </a:r>
          <a:br>
            <a:rPr lang="en-US"/>
          </a:br>
          <a:endParaRPr lang="en-US"/>
        </a:p>
      </dgm:t>
    </dgm:pt>
    <dgm:pt modelId="{20DAB92C-5195-461C-8891-4F02109468B3}" type="parTrans" cxnId="{F9911BCD-7BC4-41F1-B5FB-A797A9EFE76B}">
      <dgm:prSet/>
      <dgm:spPr/>
      <dgm:t>
        <a:bodyPr/>
        <a:lstStyle/>
        <a:p>
          <a:endParaRPr lang="en-US"/>
        </a:p>
      </dgm:t>
    </dgm:pt>
    <dgm:pt modelId="{A8FA697A-3181-490A-9665-9F143C2FCF5A}" type="sibTrans" cxnId="{F9911BCD-7BC4-41F1-B5FB-A797A9EFE76B}">
      <dgm:prSet/>
      <dgm:spPr/>
      <dgm:t>
        <a:bodyPr/>
        <a:lstStyle/>
        <a:p>
          <a:endParaRPr lang="en-US"/>
        </a:p>
      </dgm:t>
    </dgm:pt>
    <dgm:pt modelId="{95AC9846-D914-4F32-AF45-C23D248BF140}" type="pres">
      <dgm:prSet presAssocID="{19C30311-B9C7-4A06-ADDF-01759AB4A242}" presName="linearFlow" presStyleCnt="0">
        <dgm:presLayoutVars>
          <dgm:dir/>
          <dgm:animLvl val="lvl"/>
          <dgm:resizeHandles val="exact"/>
        </dgm:presLayoutVars>
      </dgm:prSet>
      <dgm:spPr/>
    </dgm:pt>
    <dgm:pt modelId="{2B304392-A014-47D0-9D26-F63BCC48227A}" type="pres">
      <dgm:prSet presAssocID="{F093ADA2-1895-4569-B6CE-C77D8F29568D}" presName="composite" presStyleCnt="0"/>
      <dgm:spPr/>
    </dgm:pt>
    <dgm:pt modelId="{249B0197-9741-41BA-A990-0F43FD346C87}" type="pres">
      <dgm:prSet presAssocID="{F093ADA2-1895-4569-B6CE-C77D8F29568D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89EC1CCC-4803-480C-805C-806BC20AA6A6}" type="pres">
      <dgm:prSet presAssocID="{F093ADA2-1895-4569-B6CE-C77D8F29568D}" presName="descendantText" presStyleLbl="alignAcc1" presStyleIdx="0" presStyleCnt="2">
        <dgm:presLayoutVars>
          <dgm:bulletEnabled val="1"/>
        </dgm:presLayoutVars>
      </dgm:prSet>
      <dgm:spPr/>
    </dgm:pt>
    <dgm:pt modelId="{290003F7-FF39-46BB-A290-584FA89293C6}" type="pres">
      <dgm:prSet presAssocID="{64D34C6E-16C0-4A2D-B4E6-AA8E867DCEED}" presName="sp" presStyleCnt="0"/>
      <dgm:spPr/>
    </dgm:pt>
    <dgm:pt modelId="{0380DFD5-9E2E-44AB-BEA7-F33DC75FCCD5}" type="pres">
      <dgm:prSet presAssocID="{23AE6D84-87C4-4012-9A37-064DEF8EE997}" presName="composite" presStyleCnt="0"/>
      <dgm:spPr/>
    </dgm:pt>
    <dgm:pt modelId="{E303570F-EC5F-4DE5-A007-7B77CB67B7D6}" type="pres">
      <dgm:prSet presAssocID="{23AE6D84-87C4-4012-9A37-064DEF8EE997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801288F4-9008-4650-9A50-D427DCBF6D37}" type="pres">
      <dgm:prSet presAssocID="{23AE6D84-87C4-4012-9A37-064DEF8EE997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80E03519-4426-49C7-A82B-DD9701B865E9}" type="presOf" srcId="{CC887AB3-E485-4244-9717-F61A6B1E2A78}" destId="{801288F4-9008-4650-9A50-D427DCBF6D37}" srcOrd="0" destOrd="0" presId="urn:microsoft.com/office/officeart/2005/8/layout/chevron2"/>
    <dgm:cxn modelId="{A47B122D-443F-43DB-BD64-5B83AF51034D}" srcId="{23AE6D84-87C4-4012-9A37-064DEF8EE997}" destId="{CC887AB3-E485-4244-9717-F61A6B1E2A78}" srcOrd="0" destOrd="0" parTransId="{F0F4A9ED-FC4E-43FB-87C2-EA4FE0D0AE1D}" sibTransId="{2311D69B-9788-4FCB-B40D-C49F40BE5621}"/>
    <dgm:cxn modelId="{5967DE6D-AC44-4434-8B48-E731F7422620}" srcId="{19C30311-B9C7-4A06-ADDF-01759AB4A242}" destId="{23AE6D84-87C4-4012-9A37-064DEF8EE997}" srcOrd="1" destOrd="0" parTransId="{C0339B05-0809-43F6-8635-B48BE2E68E66}" sibTransId="{1653EA0B-C596-4730-B956-2C5B4424DA7B}"/>
    <dgm:cxn modelId="{12537489-629A-43C1-88F4-26A44002AB53}" type="presOf" srcId="{59D7FC1C-2C15-40E3-AD79-C4BA6ADACC22}" destId="{801288F4-9008-4650-9A50-D427DCBF6D37}" srcOrd="0" destOrd="2" presId="urn:microsoft.com/office/officeart/2005/8/layout/chevron2"/>
    <dgm:cxn modelId="{C9833D90-4294-4F99-A519-1FDD15F59505}" type="presOf" srcId="{68CF68E5-EB2B-4E2C-8585-5CE6AAB386DC}" destId="{801288F4-9008-4650-9A50-D427DCBF6D37}" srcOrd="0" destOrd="1" presId="urn:microsoft.com/office/officeart/2005/8/layout/chevron2"/>
    <dgm:cxn modelId="{5B8FCE96-87C7-4BBF-ACB3-208F8D952545}" type="presOf" srcId="{23AE6D84-87C4-4012-9A37-064DEF8EE997}" destId="{E303570F-EC5F-4DE5-A007-7B77CB67B7D6}" srcOrd="0" destOrd="0" presId="urn:microsoft.com/office/officeart/2005/8/layout/chevron2"/>
    <dgm:cxn modelId="{CC85AA9D-6173-4EBC-861C-502CFE444E78}" type="presOf" srcId="{8CEDA31C-A481-4681-80E4-3C6E69B7823E}" destId="{89EC1CCC-4803-480C-805C-806BC20AA6A6}" srcOrd="0" destOrd="0" presId="urn:microsoft.com/office/officeart/2005/8/layout/chevron2"/>
    <dgm:cxn modelId="{8E28CDAD-1BAE-419C-A33A-BF24A3B56F5C}" srcId="{19C30311-B9C7-4A06-ADDF-01759AB4A242}" destId="{F093ADA2-1895-4569-B6CE-C77D8F29568D}" srcOrd="0" destOrd="0" parTransId="{8A3C793E-F39D-47C5-AE6B-ABE9065C557D}" sibTransId="{64D34C6E-16C0-4A2D-B4E6-AA8E867DCEED}"/>
    <dgm:cxn modelId="{6AF4A2B3-BBB8-46B0-95CB-2A6DCDBF62DB}" type="presOf" srcId="{19C30311-B9C7-4A06-ADDF-01759AB4A242}" destId="{95AC9846-D914-4F32-AF45-C23D248BF140}" srcOrd="0" destOrd="0" presId="urn:microsoft.com/office/officeart/2005/8/layout/chevron2"/>
    <dgm:cxn modelId="{B341E2B4-B45F-4F55-A0F9-3D437CACE458}" srcId="{F093ADA2-1895-4569-B6CE-C77D8F29568D}" destId="{8CEDA31C-A481-4681-80E4-3C6E69B7823E}" srcOrd="0" destOrd="0" parTransId="{F8F11894-D63F-4AB3-8132-D6E680C969BC}" sibTransId="{70A6C92D-C293-478E-947E-591715724D99}"/>
    <dgm:cxn modelId="{F9911BCD-7BC4-41F1-B5FB-A797A9EFE76B}" srcId="{23AE6D84-87C4-4012-9A37-064DEF8EE997}" destId="{59D7FC1C-2C15-40E3-AD79-C4BA6ADACC22}" srcOrd="2" destOrd="0" parTransId="{20DAB92C-5195-461C-8891-4F02109468B3}" sibTransId="{A8FA697A-3181-490A-9665-9F143C2FCF5A}"/>
    <dgm:cxn modelId="{7FF118CE-80FD-4102-9D7B-8074530EAFED}" srcId="{23AE6D84-87C4-4012-9A37-064DEF8EE997}" destId="{68CF68E5-EB2B-4E2C-8585-5CE6AAB386DC}" srcOrd="1" destOrd="0" parTransId="{0D508A87-4380-49AA-BCB4-9C3F3F22E981}" sibTransId="{4C3F630A-7C69-4E85-B63E-EA1CE226DE73}"/>
    <dgm:cxn modelId="{76944FE1-0BA1-4D50-837D-11D7DF5F478D}" type="presOf" srcId="{F093ADA2-1895-4569-B6CE-C77D8F29568D}" destId="{249B0197-9741-41BA-A990-0F43FD346C87}" srcOrd="0" destOrd="0" presId="urn:microsoft.com/office/officeart/2005/8/layout/chevron2"/>
    <dgm:cxn modelId="{A3A5B0F1-308D-4438-9CD5-355EC80494EC}" type="presParOf" srcId="{95AC9846-D914-4F32-AF45-C23D248BF140}" destId="{2B304392-A014-47D0-9D26-F63BCC48227A}" srcOrd="0" destOrd="0" presId="urn:microsoft.com/office/officeart/2005/8/layout/chevron2"/>
    <dgm:cxn modelId="{1A6ED458-842C-4800-A3B0-83AFB227F1DD}" type="presParOf" srcId="{2B304392-A014-47D0-9D26-F63BCC48227A}" destId="{249B0197-9741-41BA-A990-0F43FD346C87}" srcOrd="0" destOrd="0" presId="urn:microsoft.com/office/officeart/2005/8/layout/chevron2"/>
    <dgm:cxn modelId="{C017B78B-ED65-4036-98F4-D8F014698D2D}" type="presParOf" srcId="{2B304392-A014-47D0-9D26-F63BCC48227A}" destId="{89EC1CCC-4803-480C-805C-806BC20AA6A6}" srcOrd="1" destOrd="0" presId="urn:microsoft.com/office/officeart/2005/8/layout/chevron2"/>
    <dgm:cxn modelId="{4B82BA0A-7FAE-453B-A358-63069E68D026}" type="presParOf" srcId="{95AC9846-D914-4F32-AF45-C23D248BF140}" destId="{290003F7-FF39-46BB-A290-584FA89293C6}" srcOrd="1" destOrd="0" presId="urn:microsoft.com/office/officeart/2005/8/layout/chevron2"/>
    <dgm:cxn modelId="{C5AFF58D-031E-4672-B4A5-27162BAC7FBE}" type="presParOf" srcId="{95AC9846-D914-4F32-AF45-C23D248BF140}" destId="{0380DFD5-9E2E-44AB-BEA7-F33DC75FCCD5}" srcOrd="2" destOrd="0" presId="urn:microsoft.com/office/officeart/2005/8/layout/chevron2"/>
    <dgm:cxn modelId="{96B605A7-E7C7-496E-AD04-587FA9B50EAD}" type="presParOf" srcId="{0380DFD5-9E2E-44AB-BEA7-F33DC75FCCD5}" destId="{E303570F-EC5F-4DE5-A007-7B77CB67B7D6}" srcOrd="0" destOrd="0" presId="urn:microsoft.com/office/officeart/2005/8/layout/chevron2"/>
    <dgm:cxn modelId="{4C50D259-0857-4DAB-A22F-12C933DB516A}" type="presParOf" srcId="{0380DFD5-9E2E-44AB-BEA7-F33DC75FCCD5}" destId="{801288F4-9008-4650-9A50-D427DCBF6D3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0A6CA3-EF51-4573-A0CA-434A1ABFA3E5}">
      <dsp:nvSpPr>
        <dsp:cNvPr id="0" name=""/>
        <dsp:cNvSpPr/>
      </dsp:nvSpPr>
      <dsp:spPr>
        <a:xfrm>
          <a:off x="0" y="0"/>
          <a:ext cx="8716962" cy="15316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900" kern="1200"/>
            <a:t>Biodiversity analyst working for the National Parks Service. </a:t>
          </a:r>
          <a:endParaRPr lang="en-US" sz="2900" kern="1200"/>
        </a:p>
      </dsp:txBody>
      <dsp:txXfrm>
        <a:off x="44862" y="44862"/>
        <a:ext cx="7133835" cy="1441971"/>
      </dsp:txXfrm>
    </dsp:sp>
    <dsp:sp modelId="{C30EFBFF-47F8-4ADC-A774-C207C97BACA2}">
      <dsp:nvSpPr>
        <dsp:cNvPr id="0" name=""/>
        <dsp:cNvSpPr/>
      </dsp:nvSpPr>
      <dsp:spPr>
        <a:xfrm>
          <a:off x="1538287" y="1872072"/>
          <a:ext cx="8716962" cy="1531695"/>
        </a:xfrm>
        <a:prstGeom prst="roundRect">
          <a:avLst>
            <a:gd name="adj" fmla="val 10000"/>
          </a:avLst>
        </a:prstGeom>
        <a:solidFill>
          <a:schemeClr val="accent2">
            <a:hueOff val="2320468"/>
            <a:satOff val="-227"/>
            <a:lumOff val="-1196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900" kern="1200" dirty="0"/>
            <a:t>Goal is to analyze some data about species at various national parks.</a:t>
          </a:r>
          <a:endParaRPr lang="en-US" sz="2900" kern="1200" dirty="0"/>
        </a:p>
      </dsp:txBody>
      <dsp:txXfrm>
        <a:off x="1583149" y="1916934"/>
        <a:ext cx="6093348" cy="1441971"/>
      </dsp:txXfrm>
    </dsp:sp>
    <dsp:sp modelId="{5212D9D1-2F35-47F4-AD53-2F64468601E5}">
      <dsp:nvSpPr>
        <dsp:cNvPr id="0" name=""/>
        <dsp:cNvSpPr/>
      </dsp:nvSpPr>
      <dsp:spPr>
        <a:xfrm>
          <a:off x="7721360" y="1204082"/>
          <a:ext cx="995602" cy="99560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945370" y="1204082"/>
        <a:ext cx="547582" cy="7491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9B0197-9741-41BA-A990-0F43FD346C87}">
      <dsp:nvSpPr>
        <dsp:cNvPr id="0" name=""/>
        <dsp:cNvSpPr/>
      </dsp:nvSpPr>
      <dsp:spPr>
        <a:xfrm rot="5400000">
          <a:off x="-292285" y="295467"/>
          <a:ext cx="1948569" cy="1363998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species_info.csv</a:t>
          </a:r>
        </a:p>
      </dsp:txBody>
      <dsp:txXfrm rot="-5400000">
        <a:off x="1" y="685180"/>
        <a:ext cx="1363998" cy="584571"/>
      </dsp:txXfrm>
    </dsp:sp>
    <dsp:sp modelId="{89EC1CCC-4803-480C-805C-806BC20AA6A6}">
      <dsp:nvSpPr>
        <dsp:cNvPr id="0" name=""/>
        <dsp:cNvSpPr/>
      </dsp:nvSpPr>
      <dsp:spPr>
        <a:xfrm rot="5400000">
          <a:off x="5458913" y="-4091733"/>
          <a:ext cx="1266570" cy="945640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Data file contains name of species, conservation status, and protection status.</a:t>
          </a:r>
        </a:p>
      </dsp:txBody>
      <dsp:txXfrm rot="-5400000">
        <a:off x="1363999" y="65010"/>
        <a:ext cx="9394571" cy="1142912"/>
      </dsp:txXfrm>
    </dsp:sp>
    <dsp:sp modelId="{E303570F-EC5F-4DE5-A007-7B77CB67B7D6}">
      <dsp:nvSpPr>
        <dsp:cNvPr id="0" name=""/>
        <dsp:cNvSpPr/>
      </dsp:nvSpPr>
      <dsp:spPr>
        <a:xfrm rot="5400000">
          <a:off x="-292285" y="1955271"/>
          <a:ext cx="1948569" cy="1363998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Notable features</a:t>
          </a:r>
        </a:p>
      </dsp:txBody>
      <dsp:txXfrm rot="-5400000">
        <a:off x="1" y="2344984"/>
        <a:ext cx="1363998" cy="584571"/>
      </dsp:txXfrm>
    </dsp:sp>
    <dsp:sp modelId="{801288F4-9008-4650-9A50-D427DCBF6D37}">
      <dsp:nvSpPr>
        <dsp:cNvPr id="0" name=""/>
        <dsp:cNvSpPr/>
      </dsp:nvSpPr>
      <dsp:spPr>
        <a:xfrm rot="5400000">
          <a:off x="5458913" y="-2431928"/>
          <a:ext cx="1266570" cy="945640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Large percentage of species has no conservation status. Assume these are species that are not at risk of being endangered, and have had no intervention to date.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5541 total species: Mammals, Birds, Reptiles, Amphibian, Fish, Vascular Plant, Nonvascular Plant.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Conservation statuses: Not specified, Species of Concern, Endangered, Threatened, In Recovery</a:t>
          </a:r>
          <a:br>
            <a:rPr lang="en-US" sz="1500" kern="1200"/>
          </a:br>
          <a:endParaRPr lang="en-US" sz="1500" kern="1200"/>
        </a:p>
      </dsp:txBody>
      <dsp:txXfrm rot="-5400000">
        <a:off x="1363999" y="1724815"/>
        <a:ext cx="9394571" cy="11429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B66E-C8E7-46F4-A543-EFAB35ECC186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9878-9FE6-4C65-AE1D-8B88A62DF86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411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B66E-C8E7-46F4-A543-EFAB35ECC186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9878-9FE6-4C65-AE1D-8B88A62DF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014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B66E-C8E7-46F4-A543-EFAB35ECC186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9878-9FE6-4C65-AE1D-8B88A62DF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326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B66E-C8E7-46F4-A543-EFAB35ECC186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9878-9FE6-4C65-AE1D-8B88A62DF86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82777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B66E-C8E7-46F4-A543-EFAB35ECC186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9878-9FE6-4C65-AE1D-8B88A62DF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942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B66E-C8E7-46F4-A543-EFAB35ECC186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9878-9FE6-4C65-AE1D-8B88A62DF86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4710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B66E-C8E7-46F4-A543-EFAB35ECC186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9878-9FE6-4C65-AE1D-8B88A62DF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520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B66E-C8E7-46F4-A543-EFAB35ECC186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9878-9FE6-4C65-AE1D-8B88A62DF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519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B66E-C8E7-46F4-A543-EFAB35ECC186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9878-9FE6-4C65-AE1D-8B88A62DF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97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B66E-C8E7-46F4-A543-EFAB35ECC186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9878-9FE6-4C65-AE1D-8B88A62DF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838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B66E-C8E7-46F4-A543-EFAB35ECC186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9878-9FE6-4C65-AE1D-8B88A62DF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77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B66E-C8E7-46F4-A543-EFAB35ECC186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9878-9FE6-4C65-AE1D-8B88A62DF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67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B66E-C8E7-46F4-A543-EFAB35ECC186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9878-9FE6-4C65-AE1D-8B88A62DF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15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B66E-C8E7-46F4-A543-EFAB35ECC186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9878-9FE6-4C65-AE1D-8B88A62DF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300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B66E-C8E7-46F4-A543-EFAB35ECC186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9878-9FE6-4C65-AE1D-8B88A62DF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19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B66E-C8E7-46F4-A543-EFAB35ECC186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9878-9FE6-4C65-AE1D-8B88A62DF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28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B66E-C8E7-46F4-A543-EFAB35ECC186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9878-9FE6-4C65-AE1D-8B88A62DF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3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149B66E-C8E7-46F4-A543-EFAB35ECC186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5319878-9FE6-4C65-AE1D-8B88A62DF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231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  <p:sldLayoutId id="2147483874" r:id="rId12"/>
    <p:sldLayoutId id="2147483875" r:id="rId13"/>
    <p:sldLayoutId id="2147483876" r:id="rId14"/>
    <p:sldLayoutId id="2147483877" r:id="rId15"/>
    <p:sldLayoutId id="2147483878" r:id="rId16"/>
    <p:sldLayoutId id="21474838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9">
            <a:extLst>
              <a:ext uri="{FF2B5EF4-FFF2-40B4-BE49-F238E27FC236}">
                <a16:creationId xmlns:a16="http://schemas.microsoft.com/office/drawing/2014/main" id="{99A05CE3-32FD-4E83-BED0-EEF64AFD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10CD36-C5EA-4A2A-9832-F6B9774FC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799010"/>
            <a:ext cx="9269412" cy="115526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Biodiversity project</a:t>
            </a:r>
          </a:p>
        </p:txBody>
      </p:sp>
      <p:sp>
        <p:nvSpPr>
          <p:cNvPr id="35" name="Snip Diagonal Corner Rectangle 21">
            <a:extLst>
              <a:ext uri="{FF2B5EF4-FFF2-40B4-BE49-F238E27FC236}">
                <a16:creationId xmlns:a16="http://schemas.microsoft.com/office/drawing/2014/main" id="{1FD334F1-7814-45F7-AD36-CC0ED67851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824" cy="4572000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6" name="Content Placeholder 2">
            <a:extLst>
              <a:ext uri="{FF2B5EF4-FFF2-40B4-BE49-F238E27FC236}">
                <a16:creationId xmlns:a16="http://schemas.microsoft.com/office/drawing/2014/main" id="{8E13BF05-7ECF-41A1-9321-CF3C7F5A33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6300928"/>
              </p:ext>
            </p:extLst>
          </p:nvPr>
        </p:nvGraphicFramePr>
        <p:xfrm>
          <a:off x="965200" y="642939"/>
          <a:ext cx="10255250" cy="3403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89399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99C0-089A-475D-930E-FDF585AFA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n-US"/>
              <a:t>Provided information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6DEA1CD-03E6-4FEB-B1A5-CCB76E86F2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6029847"/>
              </p:ext>
            </p:extLst>
          </p:nvPr>
        </p:nvGraphicFramePr>
        <p:xfrm>
          <a:off x="684212" y="685800"/>
          <a:ext cx="108203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9784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26E94-A6F0-4660-924B-D4EB4847B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86" y="381699"/>
            <a:ext cx="10990263" cy="974034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After identifying the blank conservation statuses as ‘No Intervention’ we plotted the relative frequencies of each conservation status, for all species.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F26B31-47A5-406B-96DC-92F0D41B3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595" y="1348417"/>
            <a:ext cx="7944810" cy="3316958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1A41A5F-D6E6-4A89-B78B-A5591198F674}"/>
              </a:ext>
            </a:extLst>
          </p:cNvPr>
          <p:cNvSpPr txBox="1">
            <a:spLocks/>
          </p:cNvSpPr>
          <p:nvPr/>
        </p:nvSpPr>
        <p:spPr>
          <a:xfrm>
            <a:off x="326485" y="4843418"/>
            <a:ext cx="9013458" cy="1714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This plot raises the question: which species are more likely to be endangered?</a:t>
            </a:r>
          </a:p>
          <a:p>
            <a:pPr algn="just"/>
            <a:r>
              <a:rPr lang="en-US" dirty="0"/>
              <a:t>If we can identify these ‘at risk’ species, the appropriate intervention can be taken.</a:t>
            </a:r>
          </a:p>
        </p:txBody>
      </p:sp>
    </p:spTree>
    <p:extLst>
      <p:ext uri="{BB962C8B-B14F-4D97-AF65-F5344CB8AC3E}">
        <p14:creationId xmlns:p14="http://schemas.microsoft.com/office/powerpoint/2010/main" val="442481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4903E-632B-4BF6-9315-7490445DF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5761" y="67112"/>
            <a:ext cx="5112581" cy="874203"/>
          </a:xfrm>
        </p:spPr>
        <p:txBody>
          <a:bodyPr/>
          <a:lstStyle/>
          <a:p>
            <a:r>
              <a:rPr lang="en-US" dirty="0"/>
              <a:t>Statistical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60EA1-4DAA-42CB-B057-374EAF031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783" y="874203"/>
            <a:ext cx="11207691" cy="20955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The species were separated into groups of ‘Protected’ and ‘Not-Protected’ and the counts are displayed in the following table.</a:t>
            </a:r>
          </a:p>
          <a:p>
            <a:pPr algn="just"/>
            <a:r>
              <a:rPr lang="en-US" dirty="0"/>
              <a:t>Mammals and birds stand out as being the most protected. Are mammals more likely to be endangered than birds?</a:t>
            </a:r>
          </a:p>
          <a:p>
            <a:pPr algn="just"/>
            <a:r>
              <a:rPr lang="en-US" dirty="0"/>
              <a:t>We employed a Chi Square test to answer this question. The results of a Chi Square test indicate if there is a significant difference between the two species.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3C3371F-D7A3-49BF-81E4-6C66D85D3AD1}"/>
              </a:ext>
            </a:extLst>
          </p:cNvPr>
          <p:cNvSpPr txBox="1">
            <a:spLocks/>
          </p:cNvSpPr>
          <p:nvPr/>
        </p:nvSpPr>
        <p:spPr>
          <a:xfrm>
            <a:off x="5066952" y="2877424"/>
            <a:ext cx="4957892" cy="3286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Test results for Mammals and birds indicated no significant differences between the species, in terms of if one was more likely to be endangered or not (p value = 0.69).</a:t>
            </a:r>
          </a:p>
          <a:p>
            <a:r>
              <a:rPr lang="en-US" dirty="0"/>
              <a:t>Test was rerun for Reptiles and Mammals. Result (p value = 0.038) indicates significant difference.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E7844C-3469-41E4-A102-51153ACB4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85" y="3336721"/>
            <a:ext cx="429577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320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32205-8685-4F47-9934-B738F55B1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4759" y="478171"/>
            <a:ext cx="6102482" cy="860337"/>
          </a:xfrm>
        </p:spPr>
        <p:txBody>
          <a:bodyPr/>
          <a:lstStyle/>
          <a:p>
            <a:r>
              <a:rPr lang="en-US" dirty="0"/>
              <a:t>Interpreting the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18DEA-2CBD-4B42-A46D-18B70B65B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433" y="875717"/>
            <a:ext cx="9676192" cy="5106566"/>
          </a:xfrm>
        </p:spPr>
        <p:txBody>
          <a:bodyPr/>
          <a:lstStyle/>
          <a:p>
            <a:pPr algn="just"/>
            <a:r>
              <a:rPr lang="en-CA" dirty="0"/>
              <a:t>Our statistical analysis indicated that Mammals are more at risk of being endangered than reptiles.</a:t>
            </a:r>
          </a:p>
          <a:p>
            <a:pPr algn="just"/>
            <a:r>
              <a:rPr lang="en-CA" dirty="0"/>
              <a:t>Where we go from here is up to the National Parks.</a:t>
            </a:r>
          </a:p>
          <a:p>
            <a:pPr lvl="1" algn="just"/>
            <a:r>
              <a:rPr lang="en-CA" dirty="0"/>
              <a:t>Option 1: Allocate more resources to the protection of mammals than to reptiles.</a:t>
            </a:r>
          </a:p>
          <a:p>
            <a:pPr lvl="1" algn="just"/>
            <a:r>
              <a:rPr lang="en-CA" dirty="0"/>
              <a:t>Option 2: Verify that the conservation statuses in the provided file are valid. This would require further statistical analysis. A starting point would be to obtain historical data of the number of species each year. Analyzing the change in the numbers of a species over time would shed insight into the true stability of their respective populations.</a:t>
            </a:r>
          </a:p>
          <a:p>
            <a:pPr lvl="1" algn="just"/>
            <a:r>
              <a:rPr lang="en-CA" dirty="0"/>
              <a:t>Option 3: Provide financial data, to verify that the available resources are being allocated in a manner consistent with the findings here.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154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80CFB-05BC-4A85-801E-C0FACAE69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E28B4-0D3F-4764-878F-89E53F275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sample size determination that I did for the foot and mouth disease study</a:t>
            </a:r>
          </a:p>
        </p:txBody>
      </p:sp>
    </p:spTree>
    <p:extLst>
      <p:ext uri="{BB962C8B-B14F-4D97-AF65-F5344CB8AC3E}">
        <p14:creationId xmlns:p14="http://schemas.microsoft.com/office/powerpoint/2010/main" val="151667935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TM02900771[[fn=Slice]]</Template>
  <TotalTime>92</TotalTime>
  <Words>447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3</vt:lpstr>
      <vt:lpstr>Slice</vt:lpstr>
      <vt:lpstr>Biodiversity project</vt:lpstr>
      <vt:lpstr>Provided information</vt:lpstr>
      <vt:lpstr>PowerPoint Presentation</vt:lpstr>
      <vt:lpstr>Statistical analysis</vt:lpstr>
      <vt:lpstr>Interpreting the results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 Sharman</dc:creator>
  <cp:lastModifiedBy>Ken Sharman</cp:lastModifiedBy>
  <cp:revision>1</cp:revision>
  <dcterms:created xsi:type="dcterms:W3CDTF">2018-06-16T00:14:41Z</dcterms:created>
  <dcterms:modified xsi:type="dcterms:W3CDTF">2018-06-16T06:13:37Z</dcterms:modified>
</cp:coreProperties>
</file>