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3" r:id="rId4"/>
    <p:sldId id="258" r:id="rId5"/>
    <p:sldId id="264"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Sharman" userId="9ce1a0a9ced7713e" providerId="LiveId" clId="{E65CAFE1-32A5-47BC-9C1C-588A7544DEC6}"/>
    <pc:docChg chg="custSel addSld delSld modSld">
      <pc:chgData name="Ken Sharman" userId="9ce1a0a9ced7713e" providerId="LiveId" clId="{E65CAFE1-32A5-47BC-9C1C-588A7544DEC6}" dt="2018-06-16T01:01:55.894" v="2124" actId="20577"/>
      <pc:docMkLst>
        <pc:docMk/>
      </pc:docMkLst>
      <pc:sldChg chg="addSp delSp modSp del">
        <pc:chgData name="Ken Sharman" userId="9ce1a0a9ced7713e" providerId="LiveId" clId="{E65CAFE1-32A5-47BC-9C1C-588A7544DEC6}" dt="2018-06-16T00:18:12.830" v="446" actId="2696"/>
        <pc:sldMkLst>
          <pc:docMk/>
          <pc:sldMk cId="2786111566" sldId="256"/>
        </pc:sldMkLst>
        <pc:spChg chg="add del mod">
          <ac:chgData name="Ken Sharman" userId="9ce1a0a9ced7713e" providerId="LiveId" clId="{E65CAFE1-32A5-47BC-9C1C-588A7544DEC6}" dt="2018-06-16T00:15:15.353" v="2"/>
          <ac:spMkLst>
            <pc:docMk/>
            <pc:sldMk cId="2786111566" sldId="256"/>
            <ac:spMk id="4" creationId="{0E9263BA-1C2E-4BF2-BF4B-EE74651EB4E1}"/>
          </ac:spMkLst>
        </pc:spChg>
        <pc:spChg chg="add mod">
          <ac:chgData name="Ken Sharman" userId="9ce1a0a9ced7713e" providerId="LiveId" clId="{E65CAFE1-32A5-47BC-9C1C-588A7544DEC6}" dt="2018-06-16T00:15:24.726" v="16" actId="20577"/>
          <ac:spMkLst>
            <pc:docMk/>
            <pc:sldMk cId="2786111566" sldId="256"/>
            <ac:spMk id="5" creationId="{9BCDF5C7-C398-41AF-866D-C88215678641}"/>
          </ac:spMkLst>
        </pc:spChg>
      </pc:sldChg>
      <pc:sldChg chg="modSp add">
        <pc:chgData name="Ken Sharman" userId="9ce1a0a9ced7713e" providerId="LiveId" clId="{E65CAFE1-32A5-47BC-9C1C-588A7544DEC6}" dt="2018-06-16T00:28:32.566" v="921" actId="20577"/>
        <pc:sldMkLst>
          <pc:docMk/>
          <pc:sldMk cId="959784506" sldId="257"/>
        </pc:sldMkLst>
        <pc:spChg chg="mod">
          <ac:chgData name="Ken Sharman" userId="9ce1a0a9ced7713e" providerId="LiveId" clId="{E65CAFE1-32A5-47BC-9C1C-588A7544DEC6}" dt="2018-06-16T00:28:32.566" v="921" actId="20577"/>
          <ac:spMkLst>
            <pc:docMk/>
            <pc:sldMk cId="959784506" sldId="257"/>
            <ac:spMk id="3" creationId="{F6AA2F61-283A-4D50-946D-85A267784467}"/>
          </ac:spMkLst>
        </pc:spChg>
      </pc:sldChg>
      <pc:sldChg chg="modSp add">
        <pc:chgData name="Ken Sharman" userId="9ce1a0a9ced7713e" providerId="LiveId" clId="{E65CAFE1-32A5-47BC-9C1C-588A7544DEC6}" dt="2018-06-16T00:51:17.378" v="1906" actId="20577"/>
        <pc:sldMkLst>
          <pc:docMk/>
          <pc:sldMk cId="2856320218" sldId="258"/>
        </pc:sldMkLst>
        <pc:spChg chg="mod">
          <ac:chgData name="Ken Sharman" userId="9ce1a0a9ced7713e" providerId="LiveId" clId="{E65CAFE1-32A5-47BC-9C1C-588A7544DEC6}" dt="2018-06-16T00:35:42.186" v="1486" actId="20577"/>
          <ac:spMkLst>
            <pc:docMk/>
            <pc:sldMk cId="2856320218" sldId="258"/>
            <ac:spMk id="2" creationId="{8374903E-632B-4BF6-9315-7490445DFE5C}"/>
          </ac:spMkLst>
        </pc:spChg>
        <pc:spChg chg="mod">
          <ac:chgData name="Ken Sharman" userId="9ce1a0a9ced7713e" providerId="LiveId" clId="{E65CAFE1-32A5-47BC-9C1C-588A7544DEC6}" dt="2018-06-16T00:51:17.378" v="1906" actId="20577"/>
          <ac:spMkLst>
            <pc:docMk/>
            <pc:sldMk cId="2856320218" sldId="258"/>
            <ac:spMk id="3" creationId="{8D360EA1-4DAA-42CB-B057-374EAF03122A}"/>
          </ac:spMkLst>
        </pc:spChg>
      </pc:sldChg>
      <pc:sldChg chg="modSp add">
        <pc:chgData name="Ken Sharman" userId="9ce1a0a9ced7713e" providerId="LiveId" clId="{E65CAFE1-32A5-47BC-9C1C-588A7544DEC6}" dt="2018-06-16T00:17:10.336" v="321" actId="20577"/>
        <pc:sldMkLst>
          <pc:docMk/>
          <pc:sldMk cId="3042020667" sldId="259"/>
        </pc:sldMkLst>
        <pc:spChg chg="mod">
          <ac:chgData name="Ken Sharman" userId="9ce1a0a9ced7713e" providerId="LiveId" clId="{E65CAFE1-32A5-47BC-9C1C-588A7544DEC6}" dt="2018-06-16T00:17:10.336" v="321" actId="20577"/>
          <ac:spMkLst>
            <pc:docMk/>
            <pc:sldMk cId="3042020667" sldId="259"/>
            <ac:spMk id="3" creationId="{7908AEA4-1AC5-49A1-8A02-569A2C2868C5}"/>
          </ac:spMkLst>
        </pc:spChg>
      </pc:sldChg>
      <pc:sldChg chg="modSp add">
        <pc:chgData name="Ken Sharman" userId="9ce1a0a9ced7713e" providerId="LiveId" clId="{E65CAFE1-32A5-47BC-9C1C-588A7544DEC6}" dt="2018-06-16T00:17:35.192" v="408" actId="20577"/>
        <pc:sldMkLst>
          <pc:docMk/>
          <pc:sldMk cId="1516679358" sldId="260"/>
        </pc:sldMkLst>
        <pc:spChg chg="mod">
          <ac:chgData name="Ken Sharman" userId="9ce1a0a9ced7713e" providerId="LiveId" clId="{E65CAFE1-32A5-47BC-9C1C-588A7544DEC6}" dt="2018-06-16T00:17:35.192" v="408" actId="20577"/>
          <ac:spMkLst>
            <pc:docMk/>
            <pc:sldMk cId="1516679358" sldId="260"/>
            <ac:spMk id="3" creationId="{1A3E28B4-0D3F-4764-878F-89E53F275C79}"/>
          </ac:spMkLst>
        </pc:spChg>
      </pc:sldChg>
      <pc:sldChg chg="modSp add">
        <pc:chgData name="Ken Sharman" userId="9ce1a0a9ced7713e" providerId="LiveId" clId="{E65CAFE1-32A5-47BC-9C1C-588A7544DEC6}" dt="2018-06-16T00:17:45.608" v="427" actId="20577"/>
        <pc:sldMkLst>
          <pc:docMk/>
          <pc:sldMk cId="464277060" sldId="261"/>
        </pc:sldMkLst>
        <pc:spChg chg="mod">
          <ac:chgData name="Ken Sharman" userId="9ce1a0a9ced7713e" providerId="LiveId" clId="{E65CAFE1-32A5-47BC-9C1C-588A7544DEC6}" dt="2018-06-16T00:17:45.608" v="427" actId="20577"/>
          <ac:spMkLst>
            <pc:docMk/>
            <pc:sldMk cId="464277060" sldId="261"/>
            <ac:spMk id="3" creationId="{38155B45-FF64-4FAA-BF07-225DED0589A8}"/>
          </ac:spMkLst>
        </pc:spChg>
      </pc:sldChg>
      <pc:sldChg chg="modSp add">
        <pc:chgData name="Ken Sharman" userId="9ce1a0a9ced7713e" providerId="LiveId" clId="{E65CAFE1-32A5-47BC-9C1C-588A7544DEC6}" dt="2018-06-16T00:18:35.676" v="449"/>
        <pc:sldMkLst>
          <pc:docMk/>
          <pc:sldMk cId="1448939911" sldId="262"/>
        </pc:sldMkLst>
        <pc:spChg chg="mod">
          <ac:chgData name="Ken Sharman" userId="9ce1a0a9ced7713e" providerId="LiveId" clId="{E65CAFE1-32A5-47BC-9C1C-588A7544DEC6}" dt="2018-06-16T00:18:08.766" v="445" actId="20577"/>
          <ac:spMkLst>
            <pc:docMk/>
            <pc:sldMk cId="1448939911" sldId="262"/>
            <ac:spMk id="2" creationId="{6710CD36-C5EA-4A2A-9832-F6B9774FCBEF}"/>
          </ac:spMkLst>
        </pc:spChg>
        <pc:spChg chg="mod">
          <ac:chgData name="Ken Sharman" userId="9ce1a0a9ced7713e" providerId="LiveId" clId="{E65CAFE1-32A5-47BC-9C1C-588A7544DEC6}" dt="2018-06-16T00:18:35.676" v="449"/>
          <ac:spMkLst>
            <pc:docMk/>
            <pc:sldMk cId="1448939911" sldId="262"/>
            <ac:spMk id="3" creationId="{0411A67E-69E6-4F59-BBB6-BAF4E57D2D22}"/>
          </ac:spMkLst>
        </pc:spChg>
      </pc:sldChg>
      <pc:sldChg chg="modSp add">
        <pc:chgData name="Ken Sharman" userId="9ce1a0a9ced7713e" providerId="LiveId" clId="{E65CAFE1-32A5-47BC-9C1C-588A7544DEC6}" dt="2018-06-16T00:35:03.823" v="1480" actId="20577"/>
        <pc:sldMkLst>
          <pc:docMk/>
          <pc:sldMk cId="442481929" sldId="263"/>
        </pc:sldMkLst>
        <pc:spChg chg="mod">
          <ac:chgData name="Ken Sharman" userId="9ce1a0a9ced7713e" providerId="LiveId" clId="{E65CAFE1-32A5-47BC-9C1C-588A7544DEC6}" dt="2018-06-16T00:27:09.704" v="904" actId="20577"/>
          <ac:spMkLst>
            <pc:docMk/>
            <pc:sldMk cId="442481929" sldId="263"/>
            <ac:spMk id="2" creationId="{7DAE4ED1-7361-4A66-891A-CE8B89A4662B}"/>
          </ac:spMkLst>
        </pc:spChg>
        <pc:spChg chg="mod">
          <ac:chgData name="Ken Sharman" userId="9ce1a0a9ced7713e" providerId="LiveId" clId="{E65CAFE1-32A5-47BC-9C1C-588A7544DEC6}" dt="2018-06-16T00:35:03.823" v="1480" actId="20577"/>
          <ac:spMkLst>
            <pc:docMk/>
            <pc:sldMk cId="442481929" sldId="263"/>
            <ac:spMk id="3" creationId="{B8226E94-A6F0-4660-924B-D4EB4847B7FD}"/>
          </ac:spMkLst>
        </pc:spChg>
      </pc:sldChg>
      <pc:sldChg chg="modSp add">
        <pc:chgData name="Ken Sharman" userId="9ce1a0a9ced7713e" providerId="LiveId" clId="{E65CAFE1-32A5-47BC-9C1C-588A7544DEC6}" dt="2018-06-16T01:01:55.894" v="2124" actId="20577"/>
        <pc:sldMkLst>
          <pc:docMk/>
          <pc:sldMk cId="1737154399" sldId="264"/>
        </pc:sldMkLst>
        <pc:spChg chg="mod">
          <ac:chgData name="Ken Sharman" userId="9ce1a0a9ced7713e" providerId="LiveId" clId="{E65CAFE1-32A5-47BC-9C1C-588A7544DEC6}" dt="2018-06-16T00:48:07.400" v="1686" actId="20577"/>
          <ac:spMkLst>
            <pc:docMk/>
            <pc:sldMk cId="1737154399" sldId="264"/>
            <ac:spMk id="2" creationId="{AC832205-8685-4F47-9934-B738F55B150F}"/>
          </ac:spMkLst>
        </pc:spChg>
        <pc:spChg chg="mod">
          <ac:chgData name="Ken Sharman" userId="9ce1a0a9ced7713e" providerId="LiveId" clId="{E65CAFE1-32A5-47BC-9C1C-588A7544DEC6}" dt="2018-06-16T01:01:55.894" v="2124" actId="20577"/>
          <ac:spMkLst>
            <pc:docMk/>
            <pc:sldMk cId="1737154399" sldId="264"/>
            <ac:spMk id="3" creationId="{11218DEA-2CBD-4B42-A46D-18B70B65BD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A65C-C506-4208-834F-D5814F3598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CCFF4E-2B39-4EFE-9B69-F92554332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D4115-89BD-4D83-A42C-3B8AD25BF8F0}"/>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6249AC77-68AD-4A9C-A6AD-3B9954B1E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878EE-6E09-4B47-AE33-6FCC13FAEB60}"/>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74392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1FBC-C156-421F-9902-6D4EFE5F2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490E7-C702-4B68-A8D9-690F59AA1C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37C1D-8273-4F88-8B1B-96CFDAA5BEBE}"/>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C1E0AB60-DC4A-4220-8D43-C493D401B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A86D6-16FC-4E94-8A68-025601367CA3}"/>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7505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8FC17-B31F-49B0-9C0D-327D489391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80F584-A83A-4EB2-9CCC-BCBB8DD912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B6FEA-59C2-4569-B4B1-1E20CDE7DBEA}"/>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2414E842-7392-4FCE-BD55-B34B28C65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8D8B4-CDD0-4203-B575-5797D5C125EE}"/>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63521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C39-C491-4558-87BF-461C3E964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1E59B-FF1B-48ED-BE41-8D711DCA10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98391-92DA-4827-B55E-4E71F8EC9B3D}"/>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20DD3741-0E77-4D46-9A8D-3BB2C32B6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6BD9E-FB8A-47BE-A572-3B1F3A079292}"/>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67574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540F-660B-4224-85D1-891613521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DAC956-F315-4B0C-A17B-51FDD8FE7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B3AD77-ACBA-40EF-991C-90E6190646E1}"/>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178BF505-2B31-4A87-A0D7-88A076507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29751-04D5-43F6-B084-CA7988F36E08}"/>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48097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9E50-3D91-4F68-A9FF-C6A73C7FF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42E78-C95C-45D8-88B3-4E3FEE2010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F79F0-E8DF-4340-9BC3-71D1DCBB85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F8BB8-63A3-45B8-903A-9B84BF25E869}"/>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6" name="Footer Placeholder 5">
            <a:extLst>
              <a:ext uri="{FF2B5EF4-FFF2-40B4-BE49-F238E27FC236}">
                <a16:creationId xmlns:a16="http://schemas.microsoft.com/office/drawing/2014/main" id="{B61F03D1-63BB-4940-B162-AAA4F5DB9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CCC7-F447-4ED5-8F89-07F48F39D02E}"/>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87121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617F-47BD-4E89-BD9E-5D7530C0F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229CA-4187-44F3-BCE2-0B717851A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74F1A5-5AEF-452A-9EE9-AB1CCFBE5C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DCB1B-803C-4003-ACAF-0531967D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7C1A91-E3D3-4929-8B24-845220BCBA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4F7E0-3D64-4B4D-A6D1-25AD3896F409}"/>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8" name="Footer Placeholder 7">
            <a:extLst>
              <a:ext uri="{FF2B5EF4-FFF2-40B4-BE49-F238E27FC236}">
                <a16:creationId xmlns:a16="http://schemas.microsoft.com/office/drawing/2014/main" id="{E086FE77-B0B3-46FE-9D4A-DF708AF228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3BFA90-B23E-4F94-BDA0-26AFE522F73B}"/>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19811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A6BE-4EF3-4E0E-A3F9-01E46EC1B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72CBB1-BB1B-4FD4-95A3-44093CC65978}"/>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4" name="Footer Placeholder 3">
            <a:extLst>
              <a:ext uri="{FF2B5EF4-FFF2-40B4-BE49-F238E27FC236}">
                <a16:creationId xmlns:a16="http://schemas.microsoft.com/office/drawing/2014/main" id="{CEE9ECC1-D45A-4947-AF0F-7475698A4D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438D40-2C31-41D8-874D-366C580669CE}"/>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32155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14262-BEF2-4394-A754-C71CF36FB034}"/>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3" name="Footer Placeholder 2">
            <a:extLst>
              <a:ext uri="{FF2B5EF4-FFF2-40B4-BE49-F238E27FC236}">
                <a16:creationId xmlns:a16="http://schemas.microsoft.com/office/drawing/2014/main" id="{9B9CB72D-9D15-44F6-9E02-497A6666A8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74FCC6-4D1D-41CC-8035-A445EDFFFEE3}"/>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05607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8ACA-2C8A-4A0F-AFFC-CFF4BE714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96EBA-B37B-4AE7-AE36-CB209E8AC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9D026-B6F6-4FF5-9A07-798A45813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DEBB4F-EB63-437B-A03D-F2DF674F854F}"/>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6" name="Footer Placeholder 5">
            <a:extLst>
              <a:ext uri="{FF2B5EF4-FFF2-40B4-BE49-F238E27FC236}">
                <a16:creationId xmlns:a16="http://schemas.microsoft.com/office/drawing/2014/main" id="{72AB7898-23B0-4425-88BA-0D7462D5F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81977-CBB5-4383-8A65-0264D3438AB8}"/>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17157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3AAB-3B17-4CFC-96E1-B8AEED296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E348D-3144-4D83-86F9-F769CB25C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D73421-AFFE-4DED-ADC3-542AE99BC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59DA33-8F5A-49B7-83F4-BFCFFAF8E007}"/>
              </a:ext>
            </a:extLst>
          </p:cNvPr>
          <p:cNvSpPr>
            <a:spLocks noGrp="1"/>
          </p:cNvSpPr>
          <p:nvPr>
            <p:ph type="dt" sz="half" idx="10"/>
          </p:nvPr>
        </p:nvSpPr>
        <p:spPr/>
        <p:txBody>
          <a:bodyPr/>
          <a:lstStyle/>
          <a:p>
            <a:fld id="{7149B66E-C8E7-46F4-A543-EFAB35ECC186}" type="datetimeFigureOut">
              <a:rPr lang="en-US" smtClean="0"/>
              <a:t>6/15/2018</a:t>
            </a:fld>
            <a:endParaRPr lang="en-US"/>
          </a:p>
        </p:txBody>
      </p:sp>
      <p:sp>
        <p:nvSpPr>
          <p:cNvPr id="6" name="Footer Placeholder 5">
            <a:extLst>
              <a:ext uri="{FF2B5EF4-FFF2-40B4-BE49-F238E27FC236}">
                <a16:creationId xmlns:a16="http://schemas.microsoft.com/office/drawing/2014/main" id="{3E7BC431-9200-4E8F-A515-4A30F32CD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D0DA2-2C4E-4F10-B0B2-456D11581BC1}"/>
              </a:ext>
            </a:extLst>
          </p:cNvPr>
          <p:cNvSpPr>
            <a:spLocks noGrp="1"/>
          </p:cNvSpPr>
          <p:nvPr>
            <p:ph type="sldNum" sz="quarter" idx="12"/>
          </p:nvPr>
        </p:nvSpPr>
        <p:spPr/>
        <p:txBody>
          <a:bodyPr/>
          <a:lstStyle/>
          <a:p>
            <a:fld id="{05319878-9FE6-4C65-AE1D-8B88A62DF863}" type="slidenum">
              <a:rPr lang="en-US" smtClean="0"/>
              <a:t>‹#›</a:t>
            </a:fld>
            <a:endParaRPr lang="en-US"/>
          </a:p>
        </p:txBody>
      </p:sp>
    </p:spTree>
    <p:extLst>
      <p:ext uri="{BB962C8B-B14F-4D97-AF65-F5344CB8AC3E}">
        <p14:creationId xmlns:p14="http://schemas.microsoft.com/office/powerpoint/2010/main" val="290439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03DBA-F551-405D-B960-7ECF209A4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48BCA-33E6-4D9E-BC33-3F724A0F8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A33A8-ADFF-48B4-AC06-1AF76C489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9B66E-C8E7-46F4-A543-EFAB35ECC186}" type="datetimeFigureOut">
              <a:rPr lang="en-US" smtClean="0"/>
              <a:t>6/15/2018</a:t>
            </a:fld>
            <a:endParaRPr lang="en-US"/>
          </a:p>
        </p:txBody>
      </p:sp>
      <p:sp>
        <p:nvSpPr>
          <p:cNvPr id="5" name="Footer Placeholder 4">
            <a:extLst>
              <a:ext uri="{FF2B5EF4-FFF2-40B4-BE49-F238E27FC236}">
                <a16:creationId xmlns:a16="http://schemas.microsoft.com/office/drawing/2014/main" id="{87AD10D9-6440-465E-A499-7AD5E9605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AC32F-793C-4295-BACC-9DF296DF8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19878-9FE6-4C65-AE1D-8B88A62DF863}" type="slidenum">
              <a:rPr lang="en-US" smtClean="0"/>
              <a:t>‹#›</a:t>
            </a:fld>
            <a:endParaRPr lang="en-US"/>
          </a:p>
        </p:txBody>
      </p:sp>
    </p:spTree>
    <p:extLst>
      <p:ext uri="{BB962C8B-B14F-4D97-AF65-F5344CB8AC3E}">
        <p14:creationId xmlns:p14="http://schemas.microsoft.com/office/powerpoint/2010/main" val="1244300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CD36-C5EA-4A2A-9832-F6B9774FCBEF}"/>
              </a:ext>
            </a:extLst>
          </p:cNvPr>
          <p:cNvSpPr>
            <a:spLocks noGrp="1"/>
          </p:cNvSpPr>
          <p:nvPr>
            <p:ph type="title"/>
          </p:nvPr>
        </p:nvSpPr>
        <p:spPr/>
        <p:txBody>
          <a:bodyPr/>
          <a:lstStyle/>
          <a:p>
            <a:r>
              <a:rPr lang="en-US" dirty="0"/>
              <a:t>Title Slide</a:t>
            </a:r>
          </a:p>
        </p:txBody>
      </p:sp>
      <p:sp>
        <p:nvSpPr>
          <p:cNvPr id="3" name="Content Placeholder 2">
            <a:extLst>
              <a:ext uri="{FF2B5EF4-FFF2-40B4-BE49-F238E27FC236}">
                <a16:creationId xmlns:a16="http://schemas.microsoft.com/office/drawing/2014/main" id="{0411A67E-69E6-4F59-BBB6-BAF4E57D2D22}"/>
              </a:ext>
            </a:extLst>
          </p:cNvPr>
          <p:cNvSpPr>
            <a:spLocks noGrp="1"/>
          </p:cNvSpPr>
          <p:nvPr>
            <p:ph idx="1"/>
          </p:nvPr>
        </p:nvSpPr>
        <p:spPr/>
        <p:txBody>
          <a:bodyPr/>
          <a:lstStyle/>
          <a:p>
            <a:r>
              <a:rPr lang="en-CA" dirty="0"/>
              <a:t>biodiversity analyst working for the National Parks Service. You're going to help them analyze some data about species at various national parks.</a:t>
            </a:r>
            <a:endParaRPr lang="en-US" dirty="0"/>
          </a:p>
        </p:txBody>
      </p:sp>
    </p:spTree>
    <p:extLst>
      <p:ext uri="{BB962C8B-B14F-4D97-AF65-F5344CB8AC3E}">
        <p14:creationId xmlns:p14="http://schemas.microsoft.com/office/powerpoint/2010/main" val="144893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99C0-089A-475D-930E-FDF585AFAE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AA2F61-283A-4D50-946D-85A267784467}"/>
              </a:ext>
            </a:extLst>
          </p:cNvPr>
          <p:cNvSpPr>
            <a:spLocks noGrp="1"/>
          </p:cNvSpPr>
          <p:nvPr>
            <p:ph idx="1"/>
          </p:nvPr>
        </p:nvSpPr>
        <p:spPr/>
        <p:txBody>
          <a:bodyPr/>
          <a:lstStyle/>
          <a:p>
            <a:r>
              <a:rPr lang="en-US" dirty="0"/>
              <a:t>Describe the data in species_info.csv</a:t>
            </a:r>
          </a:p>
          <a:p>
            <a:pPr lvl="1"/>
            <a:r>
              <a:rPr lang="en-US" dirty="0"/>
              <a:t>Name of species, conservation status, and protection status</a:t>
            </a:r>
          </a:p>
          <a:p>
            <a:r>
              <a:rPr lang="en-US" dirty="0"/>
              <a:t>What did I notice…?</a:t>
            </a:r>
          </a:p>
          <a:p>
            <a:pPr lvl="1"/>
            <a:r>
              <a:rPr lang="en-US" dirty="0"/>
              <a:t>Initially the conservation status was “</a:t>
            </a:r>
            <a:r>
              <a:rPr lang="en-US" dirty="0" err="1"/>
              <a:t>NaN</a:t>
            </a:r>
            <a:r>
              <a:rPr lang="en-US" dirty="0"/>
              <a:t>”. Assume these are species that are not at risk of being endangered</a:t>
            </a:r>
          </a:p>
          <a:p>
            <a:pPr lvl="1"/>
            <a:r>
              <a:rPr lang="en-US" dirty="0"/>
              <a:t>5541 total species (Mammals, Birds, Reptiles, Amphibian, Fish, Vascular Plant, Nonvascular Plant)</a:t>
            </a:r>
          </a:p>
          <a:p>
            <a:pPr lvl="1"/>
            <a:r>
              <a:rPr lang="en-US" dirty="0"/>
              <a:t>Conservation status: Blank, Species of Concern, Endangered, Threatened, In Recovery</a:t>
            </a:r>
            <a:br>
              <a:rPr lang="en-US" dirty="0"/>
            </a:br>
            <a:endParaRPr lang="en-US" dirty="0"/>
          </a:p>
          <a:p>
            <a:pPr lvl="1"/>
            <a:endParaRPr lang="en-US" dirty="0"/>
          </a:p>
        </p:txBody>
      </p:sp>
    </p:spTree>
    <p:extLst>
      <p:ext uri="{BB962C8B-B14F-4D97-AF65-F5344CB8AC3E}">
        <p14:creationId xmlns:p14="http://schemas.microsoft.com/office/powerpoint/2010/main" val="95978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4ED1-7361-4A66-891A-CE8B89A4662B}"/>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B8226E94-A6F0-4660-924B-D4EB4847B7FD}"/>
              </a:ext>
            </a:extLst>
          </p:cNvPr>
          <p:cNvSpPr>
            <a:spLocks noGrp="1"/>
          </p:cNvSpPr>
          <p:nvPr>
            <p:ph idx="1"/>
          </p:nvPr>
        </p:nvSpPr>
        <p:spPr/>
        <p:txBody>
          <a:bodyPr/>
          <a:lstStyle/>
          <a:p>
            <a:r>
              <a:rPr lang="en-US" dirty="0"/>
              <a:t>After identifying the bank conservation statuses as ‘No Intervention’ we graphed the relative frequencies of each conservation status, over the range of the data.</a:t>
            </a:r>
          </a:p>
          <a:p>
            <a:r>
              <a:rPr lang="en-US" dirty="0"/>
              <a:t>INSERT GRAPH</a:t>
            </a:r>
          </a:p>
          <a:p>
            <a:r>
              <a:rPr lang="en-US" dirty="0"/>
              <a:t>Unfortunately it appears as though more species have been classified as Endangered, than that of Threatened. Perhaps we can identify the types of species that are more likely to be endangered, and concentrate on the threatened species that fit that this description.</a:t>
            </a:r>
          </a:p>
        </p:txBody>
      </p:sp>
    </p:spTree>
    <p:extLst>
      <p:ext uri="{BB962C8B-B14F-4D97-AF65-F5344CB8AC3E}">
        <p14:creationId xmlns:p14="http://schemas.microsoft.com/office/powerpoint/2010/main" val="44248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903E-632B-4BF6-9315-7490445DFE5C}"/>
              </a:ext>
            </a:extLst>
          </p:cNvPr>
          <p:cNvSpPr>
            <a:spLocks noGrp="1"/>
          </p:cNvSpPr>
          <p:nvPr>
            <p:ph type="title"/>
          </p:nvPr>
        </p:nvSpPr>
        <p:spPr/>
        <p:txBody>
          <a:bodyPr/>
          <a:lstStyle/>
          <a:p>
            <a:r>
              <a:rPr lang="en-US" dirty="0"/>
              <a:t>Step 6</a:t>
            </a:r>
          </a:p>
        </p:txBody>
      </p:sp>
      <p:sp>
        <p:nvSpPr>
          <p:cNvPr id="3" name="Content Placeholder 2">
            <a:extLst>
              <a:ext uri="{FF2B5EF4-FFF2-40B4-BE49-F238E27FC236}">
                <a16:creationId xmlns:a16="http://schemas.microsoft.com/office/drawing/2014/main" id="{8D360EA1-4DAA-42CB-B057-374EAF03122A}"/>
              </a:ext>
            </a:extLst>
          </p:cNvPr>
          <p:cNvSpPr>
            <a:spLocks noGrp="1"/>
          </p:cNvSpPr>
          <p:nvPr>
            <p:ph idx="1"/>
          </p:nvPr>
        </p:nvSpPr>
        <p:spPr/>
        <p:txBody>
          <a:bodyPr/>
          <a:lstStyle/>
          <a:p>
            <a:r>
              <a:rPr lang="en-US" dirty="0"/>
              <a:t>Significance calculations that I did for endangered status between different categories of species</a:t>
            </a:r>
          </a:p>
          <a:p>
            <a:r>
              <a:rPr lang="en-US" dirty="0"/>
              <a:t>Determined counts for protected/ not protected for each species. Mammals and birds stood out in the results:</a:t>
            </a:r>
          </a:p>
          <a:p>
            <a:endParaRPr lang="en-US" dirty="0"/>
          </a:p>
          <a:p>
            <a:r>
              <a:rPr lang="en-US" dirty="0"/>
              <a:t>% table</a:t>
            </a:r>
          </a:p>
          <a:p>
            <a:r>
              <a:rPr lang="en-US" dirty="0"/>
              <a:t>Check to see if Mammals and birds have a significant difference.</a:t>
            </a:r>
          </a:p>
          <a:p>
            <a:r>
              <a:rPr lang="en-US" dirty="0"/>
              <a:t>If they don’t: check to see if Bird and Amphibian are sig different</a:t>
            </a:r>
          </a:p>
        </p:txBody>
      </p:sp>
    </p:spTree>
    <p:extLst>
      <p:ext uri="{BB962C8B-B14F-4D97-AF65-F5344CB8AC3E}">
        <p14:creationId xmlns:p14="http://schemas.microsoft.com/office/powerpoint/2010/main" val="28563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2205-8685-4F47-9934-B738F55B150F}"/>
              </a:ext>
            </a:extLst>
          </p:cNvPr>
          <p:cNvSpPr>
            <a:spLocks noGrp="1"/>
          </p:cNvSpPr>
          <p:nvPr>
            <p:ph type="title"/>
          </p:nvPr>
        </p:nvSpPr>
        <p:spPr/>
        <p:txBody>
          <a:bodyPr/>
          <a:lstStyle/>
          <a:p>
            <a:r>
              <a:rPr lang="en-US" dirty="0"/>
              <a:t>Chi Square</a:t>
            </a:r>
          </a:p>
        </p:txBody>
      </p:sp>
      <p:sp>
        <p:nvSpPr>
          <p:cNvPr id="3" name="Content Placeholder 2">
            <a:extLst>
              <a:ext uri="{FF2B5EF4-FFF2-40B4-BE49-F238E27FC236}">
                <a16:creationId xmlns:a16="http://schemas.microsoft.com/office/drawing/2014/main" id="{11218DEA-2CBD-4B42-A46D-18B70B65BD29}"/>
              </a:ext>
            </a:extLst>
          </p:cNvPr>
          <p:cNvSpPr>
            <a:spLocks noGrp="1"/>
          </p:cNvSpPr>
          <p:nvPr>
            <p:ph idx="1"/>
          </p:nvPr>
        </p:nvSpPr>
        <p:spPr/>
        <p:txBody>
          <a:bodyPr/>
          <a:lstStyle/>
          <a:p>
            <a:r>
              <a:rPr lang="en-CA" dirty="0"/>
              <a:t>Chose Chi Square cause 2 categorical datasets that we want to compare. </a:t>
            </a:r>
          </a:p>
          <a:p>
            <a:r>
              <a:rPr lang="en-CA" dirty="0"/>
              <a:t>In this case, the null hypothesis is that there's no significant difference between the datasets. We reject that hypothesis, and state that there is a significant difference between two of the datasets if we get a p-value less than 0.05.</a:t>
            </a:r>
          </a:p>
          <a:p>
            <a:r>
              <a:rPr lang="en-CA" dirty="0"/>
              <a:t>Significant more mammals are protected than reptiles. Don’t forget about the lizards! At least checkout if there are factors that are making them tougher </a:t>
            </a:r>
            <a:r>
              <a:rPr lang="en-CA"/>
              <a:t>or something.</a:t>
            </a:r>
            <a:endParaRPr lang="en-US" dirty="0"/>
          </a:p>
        </p:txBody>
      </p:sp>
    </p:spTree>
    <p:extLst>
      <p:ext uri="{BB962C8B-B14F-4D97-AF65-F5344CB8AC3E}">
        <p14:creationId xmlns:p14="http://schemas.microsoft.com/office/powerpoint/2010/main" val="173715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1ADA-589E-458A-A30A-A0776A07A6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08AEA4-1AC5-49A1-8A02-569A2C2868C5}"/>
              </a:ext>
            </a:extLst>
          </p:cNvPr>
          <p:cNvSpPr>
            <a:spLocks noGrp="1"/>
          </p:cNvSpPr>
          <p:nvPr>
            <p:ph idx="1"/>
          </p:nvPr>
        </p:nvSpPr>
        <p:spPr/>
        <p:txBody>
          <a:bodyPr/>
          <a:lstStyle/>
          <a:p>
            <a:r>
              <a:rPr lang="en-US" dirty="0"/>
              <a:t>Recommendations for conservationists concerned about endangered species based on my significance calculations</a:t>
            </a:r>
          </a:p>
        </p:txBody>
      </p:sp>
    </p:spTree>
    <p:extLst>
      <p:ext uri="{BB962C8B-B14F-4D97-AF65-F5344CB8AC3E}">
        <p14:creationId xmlns:p14="http://schemas.microsoft.com/office/powerpoint/2010/main" val="304202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CFB-05BC-4A85-801E-C0FACAE692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E28B4-0D3F-4764-878F-89E53F275C79}"/>
              </a:ext>
            </a:extLst>
          </p:cNvPr>
          <p:cNvSpPr>
            <a:spLocks noGrp="1"/>
          </p:cNvSpPr>
          <p:nvPr>
            <p:ph idx="1"/>
          </p:nvPr>
        </p:nvSpPr>
        <p:spPr/>
        <p:txBody>
          <a:bodyPr/>
          <a:lstStyle/>
          <a:p>
            <a:r>
              <a:rPr lang="en-US" dirty="0"/>
              <a:t>Describe sample size determination that I did for the foot and mouth disease study</a:t>
            </a:r>
          </a:p>
        </p:txBody>
      </p:sp>
    </p:spTree>
    <p:extLst>
      <p:ext uri="{BB962C8B-B14F-4D97-AF65-F5344CB8AC3E}">
        <p14:creationId xmlns:p14="http://schemas.microsoft.com/office/powerpoint/2010/main" val="15166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3FE8-F3F4-4B89-9D03-B13BD9BF3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155B45-FF64-4FAA-BF07-225DED0589A8}"/>
              </a:ext>
            </a:extLst>
          </p:cNvPr>
          <p:cNvSpPr>
            <a:spLocks noGrp="1"/>
          </p:cNvSpPr>
          <p:nvPr>
            <p:ph idx="1"/>
          </p:nvPr>
        </p:nvSpPr>
        <p:spPr/>
        <p:txBody>
          <a:bodyPr/>
          <a:lstStyle/>
          <a:p>
            <a:r>
              <a:rPr lang="en-US" dirty="0"/>
              <a:t>All graphs</a:t>
            </a:r>
          </a:p>
        </p:txBody>
      </p:sp>
    </p:spTree>
    <p:extLst>
      <p:ext uri="{BB962C8B-B14F-4D97-AF65-F5344CB8AC3E}">
        <p14:creationId xmlns:p14="http://schemas.microsoft.com/office/powerpoint/2010/main" val="46427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362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Title Slide</vt:lpstr>
      <vt:lpstr>PowerPoint Presentation</vt:lpstr>
      <vt:lpstr>Step 4</vt:lpstr>
      <vt:lpstr>Step 6</vt:lpstr>
      <vt:lpstr>Chi Square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Sharman</dc:creator>
  <cp:lastModifiedBy>Ken Sharman</cp:lastModifiedBy>
  <cp:revision>1</cp:revision>
  <dcterms:created xsi:type="dcterms:W3CDTF">2018-06-16T00:14:41Z</dcterms:created>
  <dcterms:modified xsi:type="dcterms:W3CDTF">2018-06-16T01:01:56Z</dcterms:modified>
</cp:coreProperties>
</file>