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sldIdLst>
    <p:sldId id="262" r:id="rId2"/>
    <p:sldId id="257" r:id="rId3"/>
    <p:sldId id="263" r:id="rId4"/>
    <p:sldId id="258" r:id="rId5"/>
    <p:sldId id="264" r:id="rId6"/>
    <p:sldId id="265" r:id="rId7"/>
    <p:sldId id="260"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 Sharman" userId="9ce1a0a9ced7713e" providerId="LiveId" clId="{E65CAFE1-32A5-47BC-9C1C-588A7544DEC6}"/>
    <pc:docChg chg="undo custSel addSld delSld modSld sldOrd">
      <pc:chgData name="Ken Sharman" userId="9ce1a0a9ced7713e" providerId="LiveId" clId="{E65CAFE1-32A5-47BC-9C1C-588A7544DEC6}" dt="2018-06-16T22:39:53.516" v="6748" actId="123"/>
      <pc:docMkLst>
        <pc:docMk/>
      </pc:docMkLst>
      <pc:sldChg chg="addSp delSp modSp del">
        <pc:chgData name="Ken Sharman" userId="9ce1a0a9ced7713e" providerId="LiveId" clId="{E65CAFE1-32A5-47BC-9C1C-588A7544DEC6}" dt="2018-06-16T00:18:12.830" v="446" actId="2696"/>
        <pc:sldMkLst>
          <pc:docMk/>
          <pc:sldMk cId="2786111566" sldId="256"/>
        </pc:sldMkLst>
        <pc:spChg chg="add del mod">
          <ac:chgData name="Ken Sharman" userId="9ce1a0a9ced7713e" providerId="LiveId" clId="{E65CAFE1-32A5-47BC-9C1C-588A7544DEC6}" dt="2018-06-16T00:15:15.353" v="2" actId="2696"/>
          <ac:spMkLst>
            <pc:docMk/>
            <pc:sldMk cId="2786111566" sldId="256"/>
            <ac:spMk id="4" creationId="{0E9263BA-1C2E-4BF2-BF4B-EE74651EB4E1}"/>
          </ac:spMkLst>
        </pc:spChg>
        <pc:spChg chg="add mod">
          <ac:chgData name="Ken Sharman" userId="9ce1a0a9ced7713e" providerId="LiveId" clId="{E65CAFE1-32A5-47BC-9C1C-588A7544DEC6}" dt="2018-06-16T00:15:24.726" v="16" actId="20577"/>
          <ac:spMkLst>
            <pc:docMk/>
            <pc:sldMk cId="2786111566" sldId="256"/>
            <ac:spMk id="5" creationId="{9BCDF5C7-C398-41AF-866D-C88215678641}"/>
          </ac:spMkLst>
        </pc:spChg>
      </pc:sldChg>
      <pc:sldChg chg="addSp delSp modSp add mod setBg setClrOvrMap">
        <pc:chgData name="Ken Sharman" userId="9ce1a0a9ced7713e" providerId="LiveId" clId="{E65CAFE1-32A5-47BC-9C1C-588A7544DEC6}" dt="2018-06-16T22:06:39.419" v="4862" actId="20577"/>
        <pc:sldMkLst>
          <pc:docMk/>
          <pc:sldMk cId="959784506" sldId="257"/>
        </pc:sldMkLst>
        <pc:spChg chg="mod">
          <ac:chgData name="Ken Sharman" userId="9ce1a0a9ced7713e" providerId="LiveId" clId="{E65CAFE1-32A5-47BC-9C1C-588A7544DEC6}" dt="2018-06-16T05:33:44.854" v="2360" actId="26606"/>
          <ac:spMkLst>
            <pc:docMk/>
            <pc:sldMk cId="959784506" sldId="257"/>
            <ac:spMk id="2" creationId="{FD4C99C0-089A-475D-930E-FDF585AFAECF}"/>
          </ac:spMkLst>
        </pc:spChg>
        <pc:spChg chg="del mod">
          <ac:chgData name="Ken Sharman" userId="9ce1a0a9ced7713e" providerId="LiveId" clId="{E65CAFE1-32A5-47BC-9C1C-588A7544DEC6}" dt="2018-06-16T05:33:21.583" v="2356" actId="26606"/>
          <ac:spMkLst>
            <pc:docMk/>
            <pc:sldMk cId="959784506" sldId="257"/>
            <ac:spMk id="3" creationId="{F6AA2F61-283A-4D50-946D-85A267784467}"/>
          </ac:spMkLst>
        </pc:spChg>
        <pc:spChg chg="add del">
          <ac:chgData name="Ken Sharman" userId="9ce1a0a9ced7713e" providerId="LiveId" clId="{E65CAFE1-32A5-47BC-9C1C-588A7544DEC6}" dt="2018-06-16T05:33:44.854" v="2360" actId="26606"/>
          <ac:spMkLst>
            <pc:docMk/>
            <pc:sldMk cId="959784506" sldId="257"/>
            <ac:spMk id="10" creationId="{99A05CE3-32FD-4E83-BED0-EEF64AFD343B}"/>
          </ac:spMkLst>
        </pc:spChg>
        <pc:spChg chg="add del">
          <ac:chgData name="Ken Sharman" userId="9ce1a0a9ced7713e" providerId="LiveId" clId="{E65CAFE1-32A5-47BC-9C1C-588A7544DEC6}" dt="2018-06-16T05:33:44.854" v="2360" actId="26606"/>
          <ac:spMkLst>
            <pc:docMk/>
            <pc:sldMk cId="959784506" sldId="257"/>
            <ac:spMk id="12" creationId="{1FD334F1-7814-45F7-AD36-CC0ED67851A0}"/>
          </ac:spMkLst>
        </pc:spChg>
        <pc:spChg chg="add del">
          <ac:chgData name="Ken Sharman" userId="9ce1a0a9ced7713e" providerId="LiveId" clId="{E65CAFE1-32A5-47BC-9C1C-588A7544DEC6}" dt="2018-06-16T05:33:44.732" v="2359" actId="26606"/>
          <ac:spMkLst>
            <pc:docMk/>
            <pc:sldMk cId="959784506" sldId="257"/>
            <ac:spMk id="17" creationId="{99A05CE3-32FD-4E83-BED0-EEF64AFD343B}"/>
          </ac:spMkLst>
        </pc:spChg>
        <pc:spChg chg="add del">
          <ac:chgData name="Ken Sharman" userId="9ce1a0a9ced7713e" providerId="LiveId" clId="{E65CAFE1-32A5-47BC-9C1C-588A7544DEC6}" dt="2018-06-16T05:33:44.732" v="2359" actId="26606"/>
          <ac:spMkLst>
            <pc:docMk/>
            <pc:sldMk cId="959784506" sldId="257"/>
            <ac:spMk id="19" creationId="{1FD334F1-7814-45F7-AD36-CC0ED67851A0}"/>
          </ac:spMkLst>
        </pc:spChg>
        <pc:graphicFrameChg chg="add mod modGraphic">
          <ac:chgData name="Ken Sharman" userId="9ce1a0a9ced7713e" providerId="LiveId" clId="{E65CAFE1-32A5-47BC-9C1C-588A7544DEC6}" dt="2018-06-16T22:06:39.419" v="4862" actId="20577"/>
          <ac:graphicFrameMkLst>
            <pc:docMk/>
            <pc:sldMk cId="959784506" sldId="257"/>
            <ac:graphicFrameMk id="5" creationId="{D6DEA1CD-03E6-4FEB-B1A5-CCB76E86F2B5}"/>
          </ac:graphicFrameMkLst>
        </pc:graphicFrameChg>
      </pc:sldChg>
      <pc:sldChg chg="addSp delSp modSp add">
        <pc:chgData name="Ken Sharman" userId="9ce1a0a9ced7713e" providerId="LiveId" clId="{E65CAFE1-32A5-47BC-9C1C-588A7544DEC6}" dt="2018-06-16T22:07:47.078" v="4864" actId="20577"/>
        <pc:sldMkLst>
          <pc:docMk/>
          <pc:sldMk cId="2856320218" sldId="258"/>
        </pc:sldMkLst>
        <pc:spChg chg="mod">
          <ac:chgData name="Ken Sharman" userId="9ce1a0a9ced7713e" providerId="LiveId" clId="{E65CAFE1-32A5-47BC-9C1C-588A7544DEC6}" dt="2018-06-16T05:54:43.741" v="3301" actId="1076"/>
          <ac:spMkLst>
            <pc:docMk/>
            <pc:sldMk cId="2856320218" sldId="258"/>
            <ac:spMk id="2" creationId="{8374903E-632B-4BF6-9315-7490445DFE5C}"/>
          </ac:spMkLst>
        </pc:spChg>
        <pc:spChg chg="mod">
          <ac:chgData name="Ken Sharman" userId="9ce1a0a9ced7713e" providerId="LiveId" clId="{E65CAFE1-32A5-47BC-9C1C-588A7544DEC6}" dt="2018-06-16T22:07:47.078" v="4864" actId="20577"/>
          <ac:spMkLst>
            <pc:docMk/>
            <pc:sldMk cId="2856320218" sldId="258"/>
            <ac:spMk id="3" creationId="{8D360EA1-4DAA-42CB-B057-374EAF03122A}"/>
          </ac:spMkLst>
        </pc:spChg>
        <pc:spChg chg="add del mod">
          <ac:chgData name="Ken Sharman" userId="9ce1a0a9ced7713e" providerId="LiveId" clId="{E65CAFE1-32A5-47BC-9C1C-588A7544DEC6}" dt="2018-06-16T05:52:19.919" v="3159" actId="478"/>
          <ac:spMkLst>
            <pc:docMk/>
            <pc:sldMk cId="2856320218" sldId="258"/>
            <ac:spMk id="4" creationId="{2099B75E-A427-4F17-BFEA-9EC5A088F636}"/>
          </ac:spMkLst>
        </pc:spChg>
        <pc:spChg chg="add del mod">
          <ac:chgData name="Ken Sharman" userId="9ce1a0a9ced7713e" providerId="LiveId" clId="{E65CAFE1-32A5-47BC-9C1C-588A7544DEC6}" dt="2018-06-16T05:51:45.702" v="3150" actId="14100"/>
          <ac:spMkLst>
            <pc:docMk/>
            <pc:sldMk cId="2856320218" sldId="258"/>
            <ac:spMk id="5" creationId="{F55C727D-7F30-4752-A7DC-60B20F1B8DA7}"/>
          </ac:spMkLst>
        </pc:spChg>
        <pc:spChg chg="add mod">
          <ac:chgData name="Ken Sharman" userId="9ce1a0a9ced7713e" providerId="LiveId" clId="{E65CAFE1-32A5-47BC-9C1C-588A7544DEC6}" dt="2018-06-16T06:12:37.485" v="4786" actId="14100"/>
          <ac:spMkLst>
            <pc:docMk/>
            <pc:sldMk cId="2856320218" sldId="258"/>
            <ac:spMk id="7" creationId="{43C3371F-D7A3-49BF-81E4-6C66D85D3AD1}"/>
          </ac:spMkLst>
        </pc:spChg>
        <pc:picChg chg="add del mod">
          <ac:chgData name="Ken Sharman" userId="9ce1a0a9ced7713e" providerId="LiveId" clId="{E65CAFE1-32A5-47BC-9C1C-588A7544DEC6}" dt="2018-06-16T05:52:05.942" v="3155" actId="478"/>
          <ac:picMkLst>
            <pc:docMk/>
            <pc:sldMk cId="2856320218" sldId="258"/>
            <ac:picMk id="6" creationId="{9C5FA11E-1767-4695-90D0-5B49C884240B}"/>
          </ac:picMkLst>
        </pc:picChg>
        <pc:picChg chg="add mod">
          <ac:chgData name="Ken Sharman" userId="9ce1a0a9ced7713e" providerId="LiveId" clId="{E65CAFE1-32A5-47BC-9C1C-588A7544DEC6}" dt="2018-06-16T06:03:21.703" v="3955" actId="1076"/>
          <ac:picMkLst>
            <pc:docMk/>
            <pc:sldMk cId="2856320218" sldId="258"/>
            <ac:picMk id="8" creationId="{ECE7844C-3469-41E4-A102-51153ACB4E39}"/>
          </ac:picMkLst>
        </pc:picChg>
      </pc:sldChg>
      <pc:sldChg chg="modSp add del">
        <pc:chgData name="Ken Sharman" userId="9ce1a0a9ced7713e" providerId="LiveId" clId="{E65CAFE1-32A5-47BC-9C1C-588A7544DEC6}" dt="2018-06-16T06:11:26.779" v="4775" actId="2696"/>
        <pc:sldMkLst>
          <pc:docMk/>
          <pc:sldMk cId="3042020667" sldId="259"/>
        </pc:sldMkLst>
        <pc:spChg chg="mod">
          <ac:chgData name="Ken Sharman" userId="9ce1a0a9ced7713e" providerId="LiveId" clId="{E65CAFE1-32A5-47BC-9C1C-588A7544DEC6}" dt="2018-06-16T00:17:10.336" v="321" actId="20577"/>
          <ac:spMkLst>
            <pc:docMk/>
            <pc:sldMk cId="3042020667" sldId="259"/>
            <ac:spMk id="3" creationId="{7908AEA4-1AC5-49A1-8A02-569A2C2868C5}"/>
          </ac:spMkLst>
        </pc:spChg>
      </pc:sldChg>
      <pc:sldChg chg="addSp delSp modSp add">
        <pc:chgData name="Ken Sharman" userId="9ce1a0a9ced7713e" providerId="LiveId" clId="{E65CAFE1-32A5-47BC-9C1C-588A7544DEC6}" dt="2018-06-16T22:31:55.229" v="5779" actId="123"/>
        <pc:sldMkLst>
          <pc:docMk/>
          <pc:sldMk cId="1516679358" sldId="260"/>
        </pc:sldMkLst>
        <pc:spChg chg="del">
          <ac:chgData name="Ken Sharman" userId="9ce1a0a9ced7713e" providerId="LiveId" clId="{E65CAFE1-32A5-47BC-9C1C-588A7544DEC6}" dt="2018-06-16T22:28:32.397" v="5764" actId="478"/>
          <ac:spMkLst>
            <pc:docMk/>
            <pc:sldMk cId="1516679358" sldId="260"/>
            <ac:spMk id="2" creationId="{DDC80CFB-05BC-4A85-801E-C0FACAE6921C}"/>
          </ac:spMkLst>
        </pc:spChg>
        <pc:spChg chg="mod">
          <ac:chgData name="Ken Sharman" userId="9ce1a0a9ced7713e" providerId="LiveId" clId="{E65CAFE1-32A5-47BC-9C1C-588A7544DEC6}" dt="2018-06-16T22:31:47.067" v="5776" actId="123"/>
          <ac:spMkLst>
            <pc:docMk/>
            <pc:sldMk cId="1516679358" sldId="260"/>
            <ac:spMk id="3" creationId="{1A3E28B4-0D3F-4764-878F-89E53F275C79}"/>
          </ac:spMkLst>
        </pc:spChg>
        <pc:spChg chg="add mod">
          <ac:chgData name="Ken Sharman" userId="9ce1a0a9ced7713e" providerId="LiveId" clId="{E65CAFE1-32A5-47BC-9C1C-588A7544DEC6}" dt="2018-06-16T22:31:55.229" v="5779" actId="123"/>
          <ac:spMkLst>
            <pc:docMk/>
            <pc:sldMk cId="1516679358" sldId="260"/>
            <ac:spMk id="4" creationId="{9BCA790C-FFB0-48E4-8E1E-D718114FEBEE}"/>
          </ac:spMkLst>
        </pc:spChg>
        <pc:picChg chg="add mod">
          <ac:chgData name="Ken Sharman" userId="9ce1a0a9ced7713e" providerId="LiveId" clId="{E65CAFE1-32A5-47BC-9C1C-588A7544DEC6}" dt="2018-06-16T22:31:20.688" v="5770" actId="1076"/>
          <ac:picMkLst>
            <pc:docMk/>
            <pc:sldMk cId="1516679358" sldId="260"/>
            <ac:picMk id="6" creationId="{16C13845-8D8C-4686-A005-1E146B81A2E5}"/>
          </ac:picMkLst>
        </pc:picChg>
      </pc:sldChg>
      <pc:sldChg chg="modSp add del">
        <pc:chgData name="Ken Sharman" userId="9ce1a0a9ced7713e" providerId="LiveId" clId="{E65CAFE1-32A5-47BC-9C1C-588A7544DEC6}" dt="2018-06-16T06:11:33.826" v="4776" actId="2696"/>
        <pc:sldMkLst>
          <pc:docMk/>
          <pc:sldMk cId="464277060" sldId="261"/>
        </pc:sldMkLst>
        <pc:spChg chg="mod">
          <ac:chgData name="Ken Sharman" userId="9ce1a0a9ced7713e" providerId="LiveId" clId="{E65CAFE1-32A5-47BC-9C1C-588A7544DEC6}" dt="2018-06-16T00:17:45.608" v="427" actId="20577"/>
          <ac:spMkLst>
            <pc:docMk/>
            <pc:sldMk cId="464277060" sldId="261"/>
            <ac:spMk id="3" creationId="{38155B45-FF64-4FAA-BF07-225DED0589A8}"/>
          </ac:spMkLst>
        </pc:spChg>
      </pc:sldChg>
      <pc:sldChg chg="addSp delSp modSp add mod setBg setClrOvrMap delDesignElem">
        <pc:chgData name="Ken Sharman" userId="9ce1a0a9ced7713e" providerId="LiveId" clId="{E65CAFE1-32A5-47BC-9C1C-588A7544DEC6}" dt="2018-06-16T05:34:14.662" v="2381" actId="20577"/>
        <pc:sldMkLst>
          <pc:docMk/>
          <pc:sldMk cId="1448939911" sldId="262"/>
        </pc:sldMkLst>
        <pc:spChg chg="mod">
          <ac:chgData name="Ken Sharman" userId="9ce1a0a9ced7713e" providerId="LiveId" clId="{E65CAFE1-32A5-47BC-9C1C-588A7544DEC6}" dt="2018-06-16T05:29:54.853" v="2176" actId="26606"/>
          <ac:spMkLst>
            <pc:docMk/>
            <pc:sldMk cId="1448939911" sldId="262"/>
            <ac:spMk id="2" creationId="{6710CD36-C5EA-4A2A-9832-F6B9774FCBEF}"/>
          </ac:spMkLst>
        </pc:spChg>
        <pc:spChg chg="add del mod">
          <ac:chgData name="Ken Sharman" userId="9ce1a0a9ced7713e" providerId="LiveId" clId="{E65CAFE1-32A5-47BC-9C1C-588A7544DEC6}" dt="2018-06-16T05:29:54.853" v="2176" actId="26606"/>
          <ac:spMkLst>
            <pc:docMk/>
            <pc:sldMk cId="1448939911" sldId="262"/>
            <ac:spMk id="3" creationId="{0411A67E-69E6-4F59-BBB6-BAF4E57D2D22}"/>
          </ac:spMkLst>
        </pc:spChg>
        <pc:spChg chg="add del">
          <ac:chgData name="Ken Sharman" userId="9ce1a0a9ced7713e" providerId="LiveId" clId="{E65CAFE1-32A5-47BC-9C1C-588A7544DEC6}" dt="2018-06-16T05:28:40.250" v="2136" actId="26606"/>
          <ac:spMkLst>
            <pc:docMk/>
            <pc:sldMk cId="1448939911" sldId="262"/>
            <ac:spMk id="5" creationId="{61298746-45D4-45BA-B467-3785366EE0CC}"/>
          </ac:spMkLst>
        </pc:spChg>
        <pc:spChg chg="add del">
          <ac:chgData name="Ken Sharman" userId="9ce1a0a9ced7713e" providerId="LiveId" clId="{E65CAFE1-32A5-47BC-9C1C-588A7544DEC6}" dt="2018-06-16T05:28:40.250" v="2136" actId="26606"/>
          <ac:spMkLst>
            <pc:docMk/>
            <pc:sldMk cId="1448939911" sldId="262"/>
            <ac:spMk id="6" creationId="{C6C0FD71-173E-4AC1-A9F7-7A34DE0C2456}"/>
          </ac:spMkLst>
        </pc:spChg>
        <pc:spChg chg="add del">
          <ac:chgData name="Ken Sharman" userId="9ce1a0a9ced7713e" providerId="LiveId" clId="{E65CAFE1-32A5-47BC-9C1C-588A7544DEC6}" dt="2018-06-16T05:29:49.845" v="2173" actId="26606"/>
          <ac:spMkLst>
            <pc:docMk/>
            <pc:sldMk cId="1448939911" sldId="262"/>
            <ac:spMk id="7" creationId="{5BE6EAF4-FC85-4B1C-AE4F-A1288AEA61E9}"/>
          </ac:spMkLst>
        </pc:spChg>
        <pc:spChg chg="add del">
          <ac:chgData name="Ken Sharman" userId="9ce1a0a9ced7713e" providerId="LiveId" clId="{E65CAFE1-32A5-47BC-9C1C-588A7544DEC6}" dt="2018-06-16T05:28:06.563" v="2128" actId="26606"/>
          <ac:spMkLst>
            <pc:docMk/>
            <pc:sldMk cId="1448939911" sldId="262"/>
            <ac:spMk id="8" creationId="{26A3F16E-CC60-4737-8CBB-9568A351D30B}"/>
          </ac:spMkLst>
        </pc:spChg>
        <pc:spChg chg="add del">
          <ac:chgData name="Ken Sharman" userId="9ce1a0a9ced7713e" providerId="LiveId" clId="{E65CAFE1-32A5-47BC-9C1C-588A7544DEC6}" dt="2018-06-16T05:28:42.611" v="2139" actId="20577"/>
          <ac:spMkLst>
            <pc:docMk/>
            <pc:sldMk cId="1448939911" sldId="262"/>
            <ac:spMk id="9" creationId="{290FE681-1E05-478A-89DC-5F7AB37CFD77}"/>
          </ac:spMkLst>
        </pc:spChg>
        <pc:spChg chg="add del">
          <ac:chgData name="Ken Sharman" userId="9ce1a0a9ced7713e" providerId="LiveId" clId="{E65CAFE1-32A5-47BC-9C1C-588A7544DEC6}" dt="2018-06-16T05:28:06.563" v="2128" actId="26606"/>
          <ac:spMkLst>
            <pc:docMk/>
            <pc:sldMk cId="1448939911" sldId="262"/>
            <ac:spMk id="10" creationId="{C0DABE73-66EA-42B0-AB0A-9FB1C0AD7AEB}"/>
          </ac:spMkLst>
        </pc:spChg>
        <pc:spChg chg="add del">
          <ac:chgData name="Ken Sharman" userId="9ce1a0a9ced7713e" providerId="LiveId" clId="{E65CAFE1-32A5-47BC-9C1C-588A7544DEC6}" dt="2018-06-16T05:28:07.682" v="2130" actId="26606"/>
          <ac:spMkLst>
            <pc:docMk/>
            <pc:sldMk cId="1448939911" sldId="262"/>
            <ac:spMk id="14" creationId="{A38A195E-584A-485A-BECD-66468900B947}"/>
          </ac:spMkLst>
        </pc:spChg>
        <pc:spChg chg="add del">
          <ac:chgData name="Ken Sharman" userId="9ce1a0a9ced7713e" providerId="LiveId" clId="{E65CAFE1-32A5-47BC-9C1C-588A7544DEC6}" dt="2018-06-16T05:28:07.682" v="2130" actId="26606"/>
          <ac:spMkLst>
            <pc:docMk/>
            <pc:sldMk cId="1448939911" sldId="262"/>
            <ac:spMk id="15" creationId="{840177A7-740C-43C7-8F2D-BD7067F12C9C}"/>
          </ac:spMkLst>
        </pc:spChg>
        <pc:spChg chg="add del">
          <ac:chgData name="Ken Sharman" userId="9ce1a0a9ced7713e" providerId="LiveId" clId="{E65CAFE1-32A5-47BC-9C1C-588A7544DEC6}" dt="2018-06-16T05:28:13.950" v="2133" actId="20577"/>
          <ac:spMkLst>
            <pc:docMk/>
            <pc:sldMk cId="1448939911" sldId="262"/>
            <ac:spMk id="18" creationId="{26A3F16E-CC60-4737-8CBB-9568A351D30B}"/>
          </ac:spMkLst>
        </pc:spChg>
        <pc:spChg chg="add del">
          <ac:chgData name="Ken Sharman" userId="9ce1a0a9ced7713e" providerId="LiveId" clId="{E65CAFE1-32A5-47BC-9C1C-588A7544DEC6}" dt="2018-06-16T05:28:13.950" v="2133" actId="20577"/>
          <ac:spMkLst>
            <pc:docMk/>
            <pc:sldMk cId="1448939911" sldId="262"/>
            <ac:spMk id="19" creationId="{C0DABE73-66EA-42B0-AB0A-9FB1C0AD7AEB}"/>
          </ac:spMkLst>
        </pc:spChg>
        <pc:spChg chg="add del">
          <ac:chgData name="Ken Sharman" userId="9ce1a0a9ced7713e" providerId="LiveId" clId="{E65CAFE1-32A5-47BC-9C1C-588A7544DEC6}" dt="2018-06-16T05:29:54.806" v="2175" actId="26606"/>
          <ac:spMkLst>
            <pc:docMk/>
            <pc:sldMk cId="1448939911" sldId="262"/>
            <ac:spMk id="27" creationId="{5BE6EAF4-FC85-4B1C-AE4F-A1288AEA61E9}"/>
          </ac:spMkLst>
        </pc:spChg>
        <pc:spChg chg="add">
          <ac:chgData name="Ken Sharman" userId="9ce1a0a9ced7713e" providerId="LiveId" clId="{E65CAFE1-32A5-47BC-9C1C-588A7544DEC6}" dt="2018-06-16T05:29:54.853" v="2176" actId="26606"/>
          <ac:spMkLst>
            <pc:docMk/>
            <pc:sldMk cId="1448939911" sldId="262"/>
            <ac:spMk id="34" creationId="{99A05CE3-32FD-4E83-BED0-EEF64AFD343B}"/>
          </ac:spMkLst>
        </pc:spChg>
        <pc:spChg chg="add">
          <ac:chgData name="Ken Sharman" userId="9ce1a0a9ced7713e" providerId="LiveId" clId="{E65CAFE1-32A5-47BC-9C1C-588A7544DEC6}" dt="2018-06-16T05:29:54.853" v="2176" actId="26606"/>
          <ac:spMkLst>
            <pc:docMk/>
            <pc:sldMk cId="1448939911" sldId="262"/>
            <ac:spMk id="35" creationId="{1FD334F1-7814-45F7-AD36-CC0ED67851A0}"/>
          </ac:spMkLst>
        </pc:spChg>
        <pc:grpChg chg="add del">
          <ac:chgData name="Ken Sharman" userId="9ce1a0a9ced7713e" providerId="LiveId" clId="{E65CAFE1-32A5-47BC-9C1C-588A7544DEC6}" dt="2018-06-16T05:29:49.845" v="2173" actId="26606"/>
          <ac:grpSpMkLst>
            <pc:docMk/>
            <pc:sldMk cId="1448939911" sldId="262"/>
            <ac:grpSpMk id="21" creationId="{4BDDA2C6-0A45-450E-9B01-0DF332457D07}"/>
          </ac:grpSpMkLst>
        </pc:grpChg>
        <pc:grpChg chg="add del">
          <ac:chgData name="Ken Sharman" userId="9ce1a0a9ced7713e" providerId="LiveId" clId="{E65CAFE1-32A5-47BC-9C1C-588A7544DEC6}" dt="2018-06-16T05:29:54.806" v="2175" actId="26606"/>
          <ac:grpSpMkLst>
            <pc:docMk/>
            <pc:sldMk cId="1448939911" sldId="262"/>
            <ac:grpSpMk id="28" creationId="{4BDDA2C6-0A45-450E-9B01-0DF332457D07}"/>
          </ac:grpSpMkLst>
        </pc:grpChg>
        <pc:graphicFrameChg chg="add del">
          <ac:chgData name="Ken Sharman" userId="9ce1a0a9ced7713e" providerId="LiveId" clId="{E65CAFE1-32A5-47BC-9C1C-588A7544DEC6}" dt="2018-06-16T05:29:49.845" v="2173" actId="26606"/>
          <ac:graphicFrameMkLst>
            <pc:docMk/>
            <pc:sldMk cId="1448939911" sldId="262"/>
            <ac:graphicFrameMk id="25" creationId="{91A78CE2-55FE-4115-AC1D-BAFB19BC0919}"/>
          </ac:graphicFrameMkLst>
        </pc:graphicFrameChg>
        <pc:graphicFrameChg chg="add del">
          <ac:chgData name="Ken Sharman" userId="9ce1a0a9ced7713e" providerId="LiveId" clId="{E65CAFE1-32A5-47BC-9C1C-588A7544DEC6}" dt="2018-06-16T05:29:54.806" v="2175" actId="26606"/>
          <ac:graphicFrameMkLst>
            <pc:docMk/>
            <pc:sldMk cId="1448939911" sldId="262"/>
            <ac:graphicFrameMk id="32" creationId="{55B4FB7D-30E1-4AA5-B02F-199B07BEF0CF}"/>
          </ac:graphicFrameMkLst>
        </pc:graphicFrameChg>
        <pc:graphicFrameChg chg="add mod">
          <ac:chgData name="Ken Sharman" userId="9ce1a0a9ced7713e" providerId="LiveId" clId="{E65CAFE1-32A5-47BC-9C1C-588A7544DEC6}" dt="2018-06-16T05:34:14.662" v="2381" actId="20577"/>
          <ac:graphicFrameMkLst>
            <pc:docMk/>
            <pc:sldMk cId="1448939911" sldId="262"/>
            <ac:graphicFrameMk id="36" creationId="{8E13BF05-7ECF-41A1-9321-CF3C7F5A33CA}"/>
          </ac:graphicFrameMkLst>
        </pc:graphicFrameChg>
        <pc:picChg chg="add del">
          <ac:chgData name="Ken Sharman" userId="9ce1a0a9ced7713e" providerId="LiveId" clId="{E65CAFE1-32A5-47BC-9C1C-588A7544DEC6}" dt="2018-06-16T05:28:06.563" v="2128" actId="26606"/>
          <ac:picMkLst>
            <pc:docMk/>
            <pc:sldMk cId="1448939911" sldId="262"/>
            <ac:picMk id="12" creationId="{1E4917B9-5D95-4999-9E13-3568EDD42343}"/>
          </ac:picMkLst>
        </pc:picChg>
        <pc:picChg chg="add del">
          <ac:chgData name="Ken Sharman" userId="9ce1a0a9ced7713e" providerId="LiveId" clId="{E65CAFE1-32A5-47BC-9C1C-588A7544DEC6}" dt="2018-06-16T05:28:07.682" v="2130" actId="26606"/>
          <ac:picMkLst>
            <pc:docMk/>
            <pc:sldMk cId="1448939911" sldId="262"/>
            <ac:picMk id="16" creationId="{FF525AAA-82CE-4027-A26C-B0EFFD856F2E}"/>
          </ac:picMkLst>
        </pc:picChg>
        <pc:picChg chg="add del">
          <ac:chgData name="Ken Sharman" userId="9ce1a0a9ced7713e" providerId="LiveId" clId="{E65CAFE1-32A5-47BC-9C1C-588A7544DEC6}" dt="2018-06-16T05:28:13.950" v="2133" actId="20577"/>
          <ac:picMkLst>
            <pc:docMk/>
            <pc:sldMk cId="1448939911" sldId="262"/>
            <ac:picMk id="20" creationId="{1E4917B9-5D95-4999-9E13-3568EDD42343}"/>
          </ac:picMkLst>
        </pc:picChg>
        <pc:cxnChg chg="add del">
          <ac:chgData name="Ken Sharman" userId="9ce1a0a9ced7713e" providerId="LiveId" clId="{E65CAFE1-32A5-47BC-9C1C-588A7544DEC6}" dt="2018-06-16T05:28:42.611" v="2139" actId="20577"/>
          <ac:cxnSpMkLst>
            <pc:docMk/>
            <pc:sldMk cId="1448939911" sldId="262"/>
            <ac:cxnSpMk id="11" creationId="{2E2F21DC-5F0E-42CF-B89C-C1E25E175CB8}"/>
          </ac:cxnSpMkLst>
        </pc:cxnChg>
      </pc:sldChg>
      <pc:sldChg chg="addSp delSp modSp add mod setBg">
        <pc:chgData name="Ken Sharman" userId="9ce1a0a9ced7713e" providerId="LiveId" clId="{E65CAFE1-32A5-47BC-9C1C-588A7544DEC6}" dt="2018-06-16T06:11:55.977" v="4784" actId="20577"/>
        <pc:sldMkLst>
          <pc:docMk/>
          <pc:sldMk cId="442481929" sldId="263"/>
        </pc:sldMkLst>
        <pc:spChg chg="del mod">
          <ac:chgData name="Ken Sharman" userId="9ce1a0a9ced7713e" providerId="LiveId" clId="{E65CAFE1-32A5-47BC-9C1C-588A7544DEC6}" dt="2018-06-16T05:40:28" v="2441" actId="478"/>
          <ac:spMkLst>
            <pc:docMk/>
            <pc:sldMk cId="442481929" sldId="263"/>
            <ac:spMk id="2" creationId="{7DAE4ED1-7361-4A66-891A-CE8B89A4662B}"/>
          </ac:spMkLst>
        </pc:spChg>
        <pc:spChg chg="mod ord">
          <ac:chgData name="Ken Sharman" userId="9ce1a0a9ced7713e" providerId="LiveId" clId="{E65CAFE1-32A5-47BC-9C1C-588A7544DEC6}" dt="2018-06-16T06:11:55.977" v="4784" actId="20577"/>
          <ac:spMkLst>
            <pc:docMk/>
            <pc:sldMk cId="442481929" sldId="263"/>
            <ac:spMk id="3" creationId="{B8226E94-A6F0-4660-924B-D4EB4847B7FD}"/>
          </ac:spMkLst>
        </pc:spChg>
        <pc:spChg chg="add del mod">
          <ac:chgData name="Ken Sharman" userId="9ce1a0a9ced7713e" providerId="LiveId" clId="{E65CAFE1-32A5-47BC-9C1C-588A7544DEC6}" dt="2018-06-16T05:39:16.656" v="2423" actId="20577"/>
          <ac:spMkLst>
            <pc:docMk/>
            <pc:sldMk cId="442481929" sldId="263"/>
            <ac:spMk id="6" creationId="{1128F627-27A6-4B7A-9625-255183CEECE1}"/>
          </ac:spMkLst>
        </pc:spChg>
        <pc:spChg chg="add del mod">
          <ac:chgData name="Ken Sharman" userId="9ce1a0a9ced7713e" providerId="LiveId" clId="{E65CAFE1-32A5-47BC-9C1C-588A7544DEC6}" dt="2018-06-16T05:40:40.318" v="2444" actId="478"/>
          <ac:spMkLst>
            <pc:docMk/>
            <pc:sldMk cId="442481929" sldId="263"/>
            <ac:spMk id="8" creationId="{A2612D51-B9B5-4AB7-93A5-62A0EBC96D48}"/>
          </ac:spMkLst>
        </pc:spChg>
        <pc:spChg chg="add del">
          <ac:chgData name="Ken Sharman" userId="9ce1a0a9ced7713e" providerId="LiveId" clId="{E65CAFE1-32A5-47BC-9C1C-588A7544DEC6}" dt="2018-06-16T05:38:19.964" v="2407" actId="26606"/>
          <ac:spMkLst>
            <pc:docMk/>
            <pc:sldMk cId="442481929" sldId="263"/>
            <ac:spMk id="10" creationId="{E0F5115E-746A-4B5B-A46D-D246BE5ED577}"/>
          </ac:spMkLst>
        </pc:spChg>
        <pc:spChg chg="add del">
          <ac:chgData name="Ken Sharman" userId="9ce1a0a9ced7713e" providerId="LiveId" clId="{E65CAFE1-32A5-47BC-9C1C-588A7544DEC6}" dt="2018-06-16T05:38:19.964" v="2407" actId="26606"/>
          <ac:spMkLst>
            <pc:docMk/>
            <pc:sldMk cId="442481929" sldId="263"/>
            <ac:spMk id="12" creationId="{DC3ECA16-3E99-4F46-9E17-0A13A2FCEE8D}"/>
          </ac:spMkLst>
        </pc:spChg>
        <pc:spChg chg="add mod">
          <ac:chgData name="Ken Sharman" userId="9ce1a0a9ced7713e" providerId="LiveId" clId="{E65CAFE1-32A5-47BC-9C1C-588A7544DEC6}" dt="2018-06-16T05:57:35.358" v="3498" actId="20577"/>
          <ac:spMkLst>
            <pc:docMk/>
            <pc:sldMk cId="442481929" sldId="263"/>
            <ac:spMk id="20" creationId="{F1A41A5F-D6E6-4A89-B78B-A5591198F674}"/>
          </ac:spMkLst>
        </pc:spChg>
        <pc:grpChg chg="add del">
          <ac:chgData name="Ken Sharman" userId="9ce1a0a9ced7713e" providerId="LiveId" clId="{E65CAFE1-32A5-47BC-9C1C-588A7544DEC6}" dt="2018-06-16T05:38:19.964" v="2407" actId="26606"/>
          <ac:grpSpMkLst>
            <pc:docMk/>
            <pc:sldMk cId="442481929" sldId="263"/>
            <ac:grpSpMk id="14" creationId="{6368D1D6-8E4A-4E30-9034-D45B1C97424E}"/>
          </ac:grpSpMkLst>
        </pc:grpChg>
        <pc:picChg chg="add mod">
          <ac:chgData name="Ken Sharman" userId="9ce1a0a9ced7713e" providerId="LiveId" clId="{E65CAFE1-32A5-47BC-9C1C-588A7544DEC6}" dt="2018-06-16T05:40:35.098" v="2443" actId="1076"/>
          <ac:picMkLst>
            <pc:docMk/>
            <pc:sldMk cId="442481929" sldId="263"/>
            <ac:picMk id="5" creationId="{50F26B31-47A5-406B-96DC-92F0D41B3F9A}"/>
          </ac:picMkLst>
        </pc:picChg>
      </pc:sldChg>
      <pc:sldChg chg="modSp add">
        <pc:chgData name="Ken Sharman" userId="9ce1a0a9ced7713e" providerId="LiveId" clId="{E65CAFE1-32A5-47BC-9C1C-588A7544DEC6}" dt="2018-06-16T22:09:28.173" v="4897" actId="20577"/>
        <pc:sldMkLst>
          <pc:docMk/>
          <pc:sldMk cId="1737154399" sldId="264"/>
        </pc:sldMkLst>
        <pc:spChg chg="mod">
          <ac:chgData name="Ken Sharman" userId="9ce1a0a9ced7713e" providerId="LiveId" clId="{E65CAFE1-32A5-47BC-9C1C-588A7544DEC6}" dt="2018-06-16T06:10:33.707" v="4760" actId="1076"/>
          <ac:spMkLst>
            <pc:docMk/>
            <pc:sldMk cId="1737154399" sldId="264"/>
            <ac:spMk id="2" creationId="{AC832205-8685-4F47-9934-B738F55B150F}"/>
          </ac:spMkLst>
        </pc:spChg>
        <pc:spChg chg="mod">
          <ac:chgData name="Ken Sharman" userId="9ce1a0a9ced7713e" providerId="LiveId" clId="{E65CAFE1-32A5-47BC-9C1C-588A7544DEC6}" dt="2018-06-16T22:09:28.173" v="4897" actId="20577"/>
          <ac:spMkLst>
            <pc:docMk/>
            <pc:sldMk cId="1737154399" sldId="264"/>
            <ac:spMk id="3" creationId="{11218DEA-2CBD-4B42-A46D-18B70B65BD29}"/>
          </ac:spMkLst>
        </pc:spChg>
      </pc:sldChg>
      <pc:sldChg chg="modSp add ord">
        <pc:chgData name="Ken Sharman" userId="9ce1a0a9ced7713e" providerId="LiveId" clId="{E65CAFE1-32A5-47BC-9C1C-588A7544DEC6}" dt="2018-06-16T22:24:26.231" v="5230" actId="20577"/>
        <pc:sldMkLst>
          <pc:docMk/>
          <pc:sldMk cId="3548768417" sldId="265"/>
        </pc:sldMkLst>
        <pc:graphicFrameChg chg="mod">
          <ac:chgData name="Ken Sharman" userId="9ce1a0a9ced7713e" providerId="LiveId" clId="{E65CAFE1-32A5-47BC-9C1C-588A7544DEC6}" dt="2018-06-16T22:24:26.231" v="5230" actId="20577"/>
          <ac:graphicFrameMkLst>
            <pc:docMk/>
            <pc:sldMk cId="3548768417" sldId="265"/>
            <ac:graphicFrameMk id="5" creationId="{D6DEA1CD-03E6-4FEB-B1A5-CCB76E86F2B5}"/>
          </ac:graphicFrameMkLst>
        </pc:graphicFrameChg>
      </pc:sldChg>
      <pc:sldChg chg="addSp delSp modSp add">
        <pc:chgData name="Ken Sharman" userId="9ce1a0a9ced7713e" providerId="LiveId" clId="{E65CAFE1-32A5-47BC-9C1C-588A7544DEC6}" dt="2018-06-16T22:39:53.516" v="6748" actId="123"/>
        <pc:sldMkLst>
          <pc:docMk/>
          <pc:sldMk cId="915207918" sldId="266"/>
        </pc:sldMkLst>
        <pc:spChg chg="mod">
          <ac:chgData name="Ken Sharman" userId="9ce1a0a9ced7713e" providerId="LiveId" clId="{E65CAFE1-32A5-47BC-9C1C-588A7544DEC6}" dt="2018-06-16T22:33:00.052" v="5823" actId="1076"/>
          <ac:spMkLst>
            <pc:docMk/>
            <pc:sldMk cId="915207918" sldId="266"/>
            <ac:spMk id="2" creationId="{CC9ED523-0E20-4CCC-97D0-A9EBAAE6A8D0}"/>
          </ac:spMkLst>
        </pc:spChg>
        <pc:spChg chg="mod">
          <ac:chgData name="Ken Sharman" userId="9ce1a0a9ced7713e" providerId="LiveId" clId="{E65CAFE1-32A5-47BC-9C1C-588A7544DEC6}" dt="2018-06-16T22:37:51.135" v="6435" actId="27636"/>
          <ac:spMkLst>
            <pc:docMk/>
            <pc:sldMk cId="915207918" sldId="266"/>
            <ac:spMk id="3" creationId="{D574AC92-8E3C-4358-9A43-BA2133151520}"/>
          </ac:spMkLst>
        </pc:spChg>
        <pc:spChg chg="add del">
          <ac:chgData name="Ken Sharman" userId="9ce1a0a9ced7713e" providerId="LiveId" clId="{E65CAFE1-32A5-47BC-9C1C-588A7544DEC6}" dt="2018-06-16T22:37:53.828" v="6437"/>
          <ac:spMkLst>
            <pc:docMk/>
            <pc:sldMk cId="915207918" sldId="266"/>
            <ac:spMk id="4" creationId="{DBF91473-1B18-4CDD-A4DA-65092CF2EDDC}"/>
          </ac:spMkLst>
        </pc:spChg>
        <pc:spChg chg="add mod">
          <ac:chgData name="Ken Sharman" userId="9ce1a0a9ced7713e" providerId="LiveId" clId="{E65CAFE1-32A5-47BC-9C1C-588A7544DEC6}" dt="2018-06-16T22:39:53.516" v="6748" actId="123"/>
          <ac:spMkLst>
            <pc:docMk/>
            <pc:sldMk cId="915207918" sldId="266"/>
            <ac:spMk id="5" creationId="{5FE7F37B-38A4-415E-BD0D-A00D8292EFB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89AD09-D8EF-44DA-B177-2BE5708F1BCC}"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en-US"/>
        </a:p>
      </dgm:t>
    </dgm:pt>
    <dgm:pt modelId="{11471B62-E794-4E7D-9E3C-E703DFB17ECE}">
      <dgm:prSet/>
      <dgm:spPr/>
      <dgm:t>
        <a:bodyPr/>
        <a:lstStyle/>
        <a:p>
          <a:r>
            <a:rPr lang="en-CA"/>
            <a:t>Biodiversity analyst working for the National Parks Service. </a:t>
          </a:r>
          <a:endParaRPr lang="en-US"/>
        </a:p>
      </dgm:t>
    </dgm:pt>
    <dgm:pt modelId="{1D3F6315-9E4E-46C4-8692-2217B063932E}" type="parTrans" cxnId="{B04531E6-9147-41B3-915B-F61A430DFCB0}">
      <dgm:prSet/>
      <dgm:spPr/>
      <dgm:t>
        <a:bodyPr/>
        <a:lstStyle/>
        <a:p>
          <a:endParaRPr lang="en-US"/>
        </a:p>
      </dgm:t>
    </dgm:pt>
    <dgm:pt modelId="{ABFCB0C2-A019-4DBA-B296-EB35F7CF6C80}" type="sibTrans" cxnId="{B04531E6-9147-41B3-915B-F61A430DFCB0}">
      <dgm:prSet/>
      <dgm:spPr/>
      <dgm:t>
        <a:bodyPr/>
        <a:lstStyle/>
        <a:p>
          <a:endParaRPr lang="en-US"/>
        </a:p>
      </dgm:t>
    </dgm:pt>
    <dgm:pt modelId="{9AEC93CA-67EC-4A14-B452-0A0AD78B7721}">
      <dgm:prSet/>
      <dgm:spPr/>
      <dgm:t>
        <a:bodyPr/>
        <a:lstStyle/>
        <a:p>
          <a:r>
            <a:rPr lang="en-CA" dirty="0"/>
            <a:t>Goal is to analyze some data about species at various national parks.</a:t>
          </a:r>
          <a:endParaRPr lang="en-US" dirty="0"/>
        </a:p>
      </dgm:t>
    </dgm:pt>
    <dgm:pt modelId="{C318FD61-B65C-47EE-B3E3-66806FFB390C}" type="parTrans" cxnId="{69693C29-D928-45AF-8913-E34AE6D1ADA4}">
      <dgm:prSet/>
      <dgm:spPr/>
      <dgm:t>
        <a:bodyPr/>
        <a:lstStyle/>
        <a:p>
          <a:endParaRPr lang="en-US"/>
        </a:p>
      </dgm:t>
    </dgm:pt>
    <dgm:pt modelId="{9482B1F8-905E-4885-AFFC-6127D6E4CA8D}" type="sibTrans" cxnId="{69693C29-D928-45AF-8913-E34AE6D1ADA4}">
      <dgm:prSet/>
      <dgm:spPr/>
      <dgm:t>
        <a:bodyPr/>
        <a:lstStyle/>
        <a:p>
          <a:endParaRPr lang="en-US"/>
        </a:p>
      </dgm:t>
    </dgm:pt>
    <dgm:pt modelId="{C18593EB-2307-4E52-A122-1C482A207DCF}" type="pres">
      <dgm:prSet presAssocID="{9B89AD09-D8EF-44DA-B177-2BE5708F1BCC}" presName="outerComposite" presStyleCnt="0">
        <dgm:presLayoutVars>
          <dgm:chMax val="5"/>
          <dgm:dir/>
          <dgm:resizeHandles val="exact"/>
        </dgm:presLayoutVars>
      </dgm:prSet>
      <dgm:spPr/>
    </dgm:pt>
    <dgm:pt modelId="{95CB9279-A449-489C-B7B6-3BA6505C5757}" type="pres">
      <dgm:prSet presAssocID="{9B89AD09-D8EF-44DA-B177-2BE5708F1BCC}" presName="dummyMaxCanvas" presStyleCnt="0">
        <dgm:presLayoutVars/>
      </dgm:prSet>
      <dgm:spPr/>
    </dgm:pt>
    <dgm:pt modelId="{080A6CA3-EF51-4573-A0CA-434A1ABFA3E5}" type="pres">
      <dgm:prSet presAssocID="{9B89AD09-D8EF-44DA-B177-2BE5708F1BCC}" presName="TwoNodes_1" presStyleLbl="node1" presStyleIdx="0" presStyleCnt="2">
        <dgm:presLayoutVars>
          <dgm:bulletEnabled val="1"/>
        </dgm:presLayoutVars>
      </dgm:prSet>
      <dgm:spPr/>
    </dgm:pt>
    <dgm:pt modelId="{C30EFBFF-47F8-4ADC-A774-C207C97BACA2}" type="pres">
      <dgm:prSet presAssocID="{9B89AD09-D8EF-44DA-B177-2BE5708F1BCC}" presName="TwoNodes_2" presStyleLbl="node1" presStyleIdx="1" presStyleCnt="2">
        <dgm:presLayoutVars>
          <dgm:bulletEnabled val="1"/>
        </dgm:presLayoutVars>
      </dgm:prSet>
      <dgm:spPr/>
    </dgm:pt>
    <dgm:pt modelId="{5212D9D1-2F35-47F4-AD53-2F64468601E5}" type="pres">
      <dgm:prSet presAssocID="{9B89AD09-D8EF-44DA-B177-2BE5708F1BCC}" presName="TwoConn_1-2" presStyleLbl="fgAccFollowNode1" presStyleIdx="0" presStyleCnt="1">
        <dgm:presLayoutVars>
          <dgm:bulletEnabled val="1"/>
        </dgm:presLayoutVars>
      </dgm:prSet>
      <dgm:spPr/>
    </dgm:pt>
    <dgm:pt modelId="{A47B2C6A-765A-49CA-BF0D-4BC87CF85859}" type="pres">
      <dgm:prSet presAssocID="{9B89AD09-D8EF-44DA-B177-2BE5708F1BCC}" presName="TwoNodes_1_text" presStyleLbl="node1" presStyleIdx="1" presStyleCnt="2">
        <dgm:presLayoutVars>
          <dgm:bulletEnabled val="1"/>
        </dgm:presLayoutVars>
      </dgm:prSet>
      <dgm:spPr/>
    </dgm:pt>
    <dgm:pt modelId="{C3011931-2517-46BD-ADE0-67D509AB7DEA}" type="pres">
      <dgm:prSet presAssocID="{9B89AD09-D8EF-44DA-B177-2BE5708F1BCC}" presName="TwoNodes_2_text" presStyleLbl="node1" presStyleIdx="1" presStyleCnt="2">
        <dgm:presLayoutVars>
          <dgm:bulletEnabled val="1"/>
        </dgm:presLayoutVars>
      </dgm:prSet>
      <dgm:spPr/>
    </dgm:pt>
  </dgm:ptLst>
  <dgm:cxnLst>
    <dgm:cxn modelId="{FF2C7125-02BE-4224-929E-90EFDFF11A40}" type="presOf" srcId="{9AEC93CA-67EC-4A14-B452-0A0AD78B7721}" destId="{C30EFBFF-47F8-4ADC-A774-C207C97BACA2}" srcOrd="0" destOrd="0" presId="urn:microsoft.com/office/officeart/2005/8/layout/vProcess5"/>
    <dgm:cxn modelId="{69693C29-D928-45AF-8913-E34AE6D1ADA4}" srcId="{9B89AD09-D8EF-44DA-B177-2BE5708F1BCC}" destId="{9AEC93CA-67EC-4A14-B452-0A0AD78B7721}" srcOrd="1" destOrd="0" parTransId="{C318FD61-B65C-47EE-B3E3-66806FFB390C}" sibTransId="{9482B1F8-905E-4885-AFFC-6127D6E4CA8D}"/>
    <dgm:cxn modelId="{1562A329-D55E-422E-8485-9554F3B247A9}" type="presOf" srcId="{11471B62-E794-4E7D-9E3C-E703DFB17ECE}" destId="{A47B2C6A-765A-49CA-BF0D-4BC87CF85859}" srcOrd="1" destOrd="0" presId="urn:microsoft.com/office/officeart/2005/8/layout/vProcess5"/>
    <dgm:cxn modelId="{83DE2D62-78D2-4AA2-BA9D-14DFB98F0C92}" type="presOf" srcId="{ABFCB0C2-A019-4DBA-B296-EB35F7CF6C80}" destId="{5212D9D1-2F35-47F4-AD53-2F64468601E5}" srcOrd="0" destOrd="0" presId="urn:microsoft.com/office/officeart/2005/8/layout/vProcess5"/>
    <dgm:cxn modelId="{6B6DB279-C132-4FFD-822A-2B37EEAF8841}" type="presOf" srcId="{9B89AD09-D8EF-44DA-B177-2BE5708F1BCC}" destId="{C18593EB-2307-4E52-A122-1C482A207DCF}" srcOrd="0" destOrd="0" presId="urn:microsoft.com/office/officeart/2005/8/layout/vProcess5"/>
    <dgm:cxn modelId="{A685C0BE-1F36-49CA-8C20-29D17DB210B4}" type="presOf" srcId="{9AEC93CA-67EC-4A14-B452-0A0AD78B7721}" destId="{C3011931-2517-46BD-ADE0-67D509AB7DEA}" srcOrd="1" destOrd="0" presId="urn:microsoft.com/office/officeart/2005/8/layout/vProcess5"/>
    <dgm:cxn modelId="{3B4EEEE1-D7EA-4B16-AD51-3A6CC56DC235}" type="presOf" srcId="{11471B62-E794-4E7D-9E3C-E703DFB17ECE}" destId="{080A6CA3-EF51-4573-A0CA-434A1ABFA3E5}" srcOrd="0" destOrd="0" presId="urn:microsoft.com/office/officeart/2005/8/layout/vProcess5"/>
    <dgm:cxn modelId="{B04531E6-9147-41B3-915B-F61A430DFCB0}" srcId="{9B89AD09-D8EF-44DA-B177-2BE5708F1BCC}" destId="{11471B62-E794-4E7D-9E3C-E703DFB17ECE}" srcOrd="0" destOrd="0" parTransId="{1D3F6315-9E4E-46C4-8692-2217B063932E}" sibTransId="{ABFCB0C2-A019-4DBA-B296-EB35F7CF6C80}"/>
    <dgm:cxn modelId="{7C689142-9A2D-41FA-B704-1C7BB8FAC816}" type="presParOf" srcId="{C18593EB-2307-4E52-A122-1C482A207DCF}" destId="{95CB9279-A449-489C-B7B6-3BA6505C5757}" srcOrd="0" destOrd="0" presId="urn:microsoft.com/office/officeart/2005/8/layout/vProcess5"/>
    <dgm:cxn modelId="{FA6F7FBB-0DDC-4A25-80E4-81C068317C36}" type="presParOf" srcId="{C18593EB-2307-4E52-A122-1C482A207DCF}" destId="{080A6CA3-EF51-4573-A0CA-434A1ABFA3E5}" srcOrd="1" destOrd="0" presId="urn:microsoft.com/office/officeart/2005/8/layout/vProcess5"/>
    <dgm:cxn modelId="{8454D9C1-C49D-46AD-84F7-F55F32CC9F63}" type="presParOf" srcId="{C18593EB-2307-4E52-A122-1C482A207DCF}" destId="{C30EFBFF-47F8-4ADC-A774-C207C97BACA2}" srcOrd="2" destOrd="0" presId="urn:microsoft.com/office/officeart/2005/8/layout/vProcess5"/>
    <dgm:cxn modelId="{29A9CF93-E79A-4A09-B1E2-354B294CE745}" type="presParOf" srcId="{C18593EB-2307-4E52-A122-1C482A207DCF}" destId="{5212D9D1-2F35-47F4-AD53-2F64468601E5}" srcOrd="3" destOrd="0" presId="urn:microsoft.com/office/officeart/2005/8/layout/vProcess5"/>
    <dgm:cxn modelId="{67F55AF3-D48D-44CD-964B-B9A39AA57B87}" type="presParOf" srcId="{C18593EB-2307-4E52-A122-1C482A207DCF}" destId="{A47B2C6A-765A-49CA-BF0D-4BC87CF85859}" srcOrd="4" destOrd="0" presId="urn:microsoft.com/office/officeart/2005/8/layout/vProcess5"/>
    <dgm:cxn modelId="{DCC9EEE6-AAEE-4A01-A8BC-375207B2C88B}" type="presParOf" srcId="{C18593EB-2307-4E52-A122-1C482A207DCF}" destId="{C3011931-2517-46BD-ADE0-67D509AB7DEA}"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C30311-B9C7-4A06-ADDF-01759AB4A242}" type="doc">
      <dgm:prSet loTypeId="urn:microsoft.com/office/officeart/2005/8/layout/chevron2" loCatId="process" qsTypeId="urn:microsoft.com/office/officeart/2005/8/quickstyle/simple1" qsCatId="simple" csTypeId="urn:microsoft.com/office/officeart/2005/8/colors/accent6_2" csCatId="accent6" phldr="1"/>
      <dgm:spPr/>
      <dgm:t>
        <a:bodyPr/>
        <a:lstStyle/>
        <a:p>
          <a:endParaRPr lang="en-US"/>
        </a:p>
      </dgm:t>
    </dgm:pt>
    <dgm:pt modelId="{F093ADA2-1895-4569-B6CE-C77D8F29568D}">
      <dgm:prSet/>
      <dgm:spPr/>
      <dgm:t>
        <a:bodyPr/>
        <a:lstStyle/>
        <a:p>
          <a:r>
            <a:rPr lang="en-US" dirty="0"/>
            <a:t>species_info.csv</a:t>
          </a:r>
        </a:p>
      </dgm:t>
    </dgm:pt>
    <dgm:pt modelId="{8A3C793E-F39D-47C5-AE6B-ABE9065C557D}" type="parTrans" cxnId="{8E28CDAD-1BAE-419C-A33A-BF24A3B56F5C}">
      <dgm:prSet/>
      <dgm:spPr/>
      <dgm:t>
        <a:bodyPr/>
        <a:lstStyle/>
        <a:p>
          <a:endParaRPr lang="en-US"/>
        </a:p>
      </dgm:t>
    </dgm:pt>
    <dgm:pt modelId="{64D34C6E-16C0-4A2D-B4E6-AA8E867DCEED}" type="sibTrans" cxnId="{8E28CDAD-1BAE-419C-A33A-BF24A3B56F5C}">
      <dgm:prSet/>
      <dgm:spPr/>
      <dgm:t>
        <a:bodyPr/>
        <a:lstStyle/>
        <a:p>
          <a:endParaRPr lang="en-US"/>
        </a:p>
      </dgm:t>
    </dgm:pt>
    <dgm:pt modelId="{8CEDA31C-A481-4681-80E4-3C6E69B7823E}">
      <dgm:prSet/>
      <dgm:spPr/>
      <dgm:t>
        <a:bodyPr/>
        <a:lstStyle/>
        <a:p>
          <a:r>
            <a:rPr lang="en-US" dirty="0"/>
            <a:t>Data file contains scientific name of species, common name, and conservation status.</a:t>
          </a:r>
        </a:p>
      </dgm:t>
    </dgm:pt>
    <dgm:pt modelId="{F8F11894-D63F-4AB3-8132-D6E680C969BC}" type="parTrans" cxnId="{B341E2B4-B45F-4F55-A0F9-3D437CACE458}">
      <dgm:prSet/>
      <dgm:spPr/>
      <dgm:t>
        <a:bodyPr/>
        <a:lstStyle/>
        <a:p>
          <a:endParaRPr lang="en-US"/>
        </a:p>
      </dgm:t>
    </dgm:pt>
    <dgm:pt modelId="{70A6C92D-C293-478E-947E-591715724D99}" type="sibTrans" cxnId="{B341E2B4-B45F-4F55-A0F9-3D437CACE458}">
      <dgm:prSet/>
      <dgm:spPr/>
      <dgm:t>
        <a:bodyPr/>
        <a:lstStyle/>
        <a:p>
          <a:endParaRPr lang="en-US"/>
        </a:p>
      </dgm:t>
    </dgm:pt>
    <dgm:pt modelId="{23AE6D84-87C4-4012-9A37-064DEF8EE997}">
      <dgm:prSet/>
      <dgm:spPr/>
      <dgm:t>
        <a:bodyPr/>
        <a:lstStyle/>
        <a:p>
          <a:r>
            <a:rPr lang="en-US" dirty="0"/>
            <a:t>Notable features</a:t>
          </a:r>
        </a:p>
      </dgm:t>
    </dgm:pt>
    <dgm:pt modelId="{C0339B05-0809-43F6-8635-B48BE2E68E66}" type="parTrans" cxnId="{5967DE6D-AC44-4434-8B48-E731F7422620}">
      <dgm:prSet/>
      <dgm:spPr/>
      <dgm:t>
        <a:bodyPr/>
        <a:lstStyle/>
        <a:p>
          <a:endParaRPr lang="en-US"/>
        </a:p>
      </dgm:t>
    </dgm:pt>
    <dgm:pt modelId="{1653EA0B-C596-4730-B956-2C5B4424DA7B}" type="sibTrans" cxnId="{5967DE6D-AC44-4434-8B48-E731F7422620}">
      <dgm:prSet/>
      <dgm:spPr/>
      <dgm:t>
        <a:bodyPr/>
        <a:lstStyle/>
        <a:p>
          <a:endParaRPr lang="en-US"/>
        </a:p>
      </dgm:t>
    </dgm:pt>
    <dgm:pt modelId="{CC887AB3-E485-4244-9717-F61A6B1E2A78}">
      <dgm:prSet/>
      <dgm:spPr/>
      <dgm:t>
        <a:bodyPr/>
        <a:lstStyle/>
        <a:p>
          <a:r>
            <a:rPr lang="en-US" dirty="0"/>
            <a:t>Large percentage of species have no conservation status. Assume these are species that are not at risk of being endangered, and have had no intervention to date.</a:t>
          </a:r>
        </a:p>
      </dgm:t>
    </dgm:pt>
    <dgm:pt modelId="{F0F4A9ED-FC4E-43FB-87C2-EA4FE0D0AE1D}" type="parTrans" cxnId="{A47B122D-443F-43DB-BD64-5B83AF51034D}">
      <dgm:prSet/>
      <dgm:spPr/>
      <dgm:t>
        <a:bodyPr/>
        <a:lstStyle/>
        <a:p>
          <a:endParaRPr lang="en-US"/>
        </a:p>
      </dgm:t>
    </dgm:pt>
    <dgm:pt modelId="{2311D69B-9788-4FCB-B40D-C49F40BE5621}" type="sibTrans" cxnId="{A47B122D-443F-43DB-BD64-5B83AF51034D}">
      <dgm:prSet/>
      <dgm:spPr/>
      <dgm:t>
        <a:bodyPr/>
        <a:lstStyle/>
        <a:p>
          <a:endParaRPr lang="en-US"/>
        </a:p>
      </dgm:t>
    </dgm:pt>
    <dgm:pt modelId="{68CF68E5-EB2B-4E2C-8585-5CE6AAB386DC}">
      <dgm:prSet/>
      <dgm:spPr/>
      <dgm:t>
        <a:bodyPr/>
        <a:lstStyle/>
        <a:p>
          <a:r>
            <a:rPr lang="en-US"/>
            <a:t>5541 total species: Mammals, Birds, Reptiles, Amphibian, Fish, Vascular Plant, Nonvascular Plant.</a:t>
          </a:r>
        </a:p>
      </dgm:t>
    </dgm:pt>
    <dgm:pt modelId="{0D508A87-4380-49AA-BCB4-9C3F3F22E981}" type="parTrans" cxnId="{7FF118CE-80FD-4102-9D7B-8074530EAFED}">
      <dgm:prSet/>
      <dgm:spPr/>
      <dgm:t>
        <a:bodyPr/>
        <a:lstStyle/>
        <a:p>
          <a:endParaRPr lang="en-US"/>
        </a:p>
      </dgm:t>
    </dgm:pt>
    <dgm:pt modelId="{4C3F630A-7C69-4E85-B63E-EA1CE226DE73}" type="sibTrans" cxnId="{7FF118CE-80FD-4102-9D7B-8074530EAFED}">
      <dgm:prSet/>
      <dgm:spPr/>
      <dgm:t>
        <a:bodyPr/>
        <a:lstStyle/>
        <a:p>
          <a:endParaRPr lang="en-US"/>
        </a:p>
      </dgm:t>
    </dgm:pt>
    <dgm:pt modelId="{59D7FC1C-2C15-40E3-AD79-C4BA6ADACC22}">
      <dgm:prSet/>
      <dgm:spPr/>
      <dgm:t>
        <a:bodyPr/>
        <a:lstStyle/>
        <a:p>
          <a:r>
            <a:rPr lang="en-US"/>
            <a:t>Conservation statuses: Not specified, Species of Concern, Endangered, Threatened, In Recovery</a:t>
          </a:r>
          <a:br>
            <a:rPr lang="en-US"/>
          </a:br>
          <a:endParaRPr lang="en-US"/>
        </a:p>
      </dgm:t>
    </dgm:pt>
    <dgm:pt modelId="{20DAB92C-5195-461C-8891-4F02109468B3}" type="parTrans" cxnId="{F9911BCD-7BC4-41F1-B5FB-A797A9EFE76B}">
      <dgm:prSet/>
      <dgm:spPr/>
      <dgm:t>
        <a:bodyPr/>
        <a:lstStyle/>
        <a:p>
          <a:endParaRPr lang="en-US"/>
        </a:p>
      </dgm:t>
    </dgm:pt>
    <dgm:pt modelId="{A8FA697A-3181-490A-9665-9F143C2FCF5A}" type="sibTrans" cxnId="{F9911BCD-7BC4-41F1-B5FB-A797A9EFE76B}">
      <dgm:prSet/>
      <dgm:spPr/>
      <dgm:t>
        <a:bodyPr/>
        <a:lstStyle/>
        <a:p>
          <a:endParaRPr lang="en-US"/>
        </a:p>
      </dgm:t>
    </dgm:pt>
    <dgm:pt modelId="{95AC9846-D914-4F32-AF45-C23D248BF140}" type="pres">
      <dgm:prSet presAssocID="{19C30311-B9C7-4A06-ADDF-01759AB4A242}" presName="linearFlow" presStyleCnt="0">
        <dgm:presLayoutVars>
          <dgm:dir/>
          <dgm:animLvl val="lvl"/>
          <dgm:resizeHandles val="exact"/>
        </dgm:presLayoutVars>
      </dgm:prSet>
      <dgm:spPr/>
    </dgm:pt>
    <dgm:pt modelId="{2B304392-A014-47D0-9D26-F63BCC48227A}" type="pres">
      <dgm:prSet presAssocID="{F093ADA2-1895-4569-B6CE-C77D8F29568D}" presName="composite" presStyleCnt="0"/>
      <dgm:spPr/>
    </dgm:pt>
    <dgm:pt modelId="{249B0197-9741-41BA-A990-0F43FD346C87}" type="pres">
      <dgm:prSet presAssocID="{F093ADA2-1895-4569-B6CE-C77D8F29568D}" presName="parentText" presStyleLbl="alignNode1" presStyleIdx="0" presStyleCnt="2">
        <dgm:presLayoutVars>
          <dgm:chMax val="1"/>
          <dgm:bulletEnabled val="1"/>
        </dgm:presLayoutVars>
      </dgm:prSet>
      <dgm:spPr/>
    </dgm:pt>
    <dgm:pt modelId="{89EC1CCC-4803-480C-805C-806BC20AA6A6}" type="pres">
      <dgm:prSet presAssocID="{F093ADA2-1895-4569-B6CE-C77D8F29568D}" presName="descendantText" presStyleLbl="alignAcc1" presStyleIdx="0" presStyleCnt="2">
        <dgm:presLayoutVars>
          <dgm:bulletEnabled val="1"/>
        </dgm:presLayoutVars>
      </dgm:prSet>
      <dgm:spPr/>
    </dgm:pt>
    <dgm:pt modelId="{290003F7-FF39-46BB-A290-584FA89293C6}" type="pres">
      <dgm:prSet presAssocID="{64D34C6E-16C0-4A2D-B4E6-AA8E867DCEED}" presName="sp" presStyleCnt="0"/>
      <dgm:spPr/>
    </dgm:pt>
    <dgm:pt modelId="{0380DFD5-9E2E-44AB-BEA7-F33DC75FCCD5}" type="pres">
      <dgm:prSet presAssocID="{23AE6D84-87C4-4012-9A37-064DEF8EE997}" presName="composite" presStyleCnt="0"/>
      <dgm:spPr/>
    </dgm:pt>
    <dgm:pt modelId="{E303570F-EC5F-4DE5-A007-7B77CB67B7D6}" type="pres">
      <dgm:prSet presAssocID="{23AE6D84-87C4-4012-9A37-064DEF8EE997}" presName="parentText" presStyleLbl="alignNode1" presStyleIdx="1" presStyleCnt="2">
        <dgm:presLayoutVars>
          <dgm:chMax val="1"/>
          <dgm:bulletEnabled val="1"/>
        </dgm:presLayoutVars>
      </dgm:prSet>
      <dgm:spPr/>
    </dgm:pt>
    <dgm:pt modelId="{801288F4-9008-4650-9A50-D427DCBF6D37}" type="pres">
      <dgm:prSet presAssocID="{23AE6D84-87C4-4012-9A37-064DEF8EE997}" presName="descendantText" presStyleLbl="alignAcc1" presStyleIdx="1" presStyleCnt="2">
        <dgm:presLayoutVars>
          <dgm:bulletEnabled val="1"/>
        </dgm:presLayoutVars>
      </dgm:prSet>
      <dgm:spPr/>
    </dgm:pt>
  </dgm:ptLst>
  <dgm:cxnLst>
    <dgm:cxn modelId="{80E03519-4426-49C7-A82B-DD9701B865E9}" type="presOf" srcId="{CC887AB3-E485-4244-9717-F61A6B1E2A78}" destId="{801288F4-9008-4650-9A50-D427DCBF6D37}" srcOrd="0" destOrd="0" presId="urn:microsoft.com/office/officeart/2005/8/layout/chevron2"/>
    <dgm:cxn modelId="{A47B122D-443F-43DB-BD64-5B83AF51034D}" srcId="{23AE6D84-87C4-4012-9A37-064DEF8EE997}" destId="{CC887AB3-E485-4244-9717-F61A6B1E2A78}" srcOrd="0" destOrd="0" parTransId="{F0F4A9ED-FC4E-43FB-87C2-EA4FE0D0AE1D}" sibTransId="{2311D69B-9788-4FCB-B40D-C49F40BE5621}"/>
    <dgm:cxn modelId="{5967DE6D-AC44-4434-8B48-E731F7422620}" srcId="{19C30311-B9C7-4A06-ADDF-01759AB4A242}" destId="{23AE6D84-87C4-4012-9A37-064DEF8EE997}" srcOrd="1" destOrd="0" parTransId="{C0339B05-0809-43F6-8635-B48BE2E68E66}" sibTransId="{1653EA0B-C596-4730-B956-2C5B4424DA7B}"/>
    <dgm:cxn modelId="{12537489-629A-43C1-88F4-26A44002AB53}" type="presOf" srcId="{59D7FC1C-2C15-40E3-AD79-C4BA6ADACC22}" destId="{801288F4-9008-4650-9A50-D427DCBF6D37}" srcOrd="0" destOrd="2" presId="urn:microsoft.com/office/officeart/2005/8/layout/chevron2"/>
    <dgm:cxn modelId="{C9833D90-4294-4F99-A519-1FDD15F59505}" type="presOf" srcId="{68CF68E5-EB2B-4E2C-8585-5CE6AAB386DC}" destId="{801288F4-9008-4650-9A50-D427DCBF6D37}" srcOrd="0" destOrd="1" presId="urn:microsoft.com/office/officeart/2005/8/layout/chevron2"/>
    <dgm:cxn modelId="{5B8FCE96-87C7-4BBF-ACB3-208F8D952545}" type="presOf" srcId="{23AE6D84-87C4-4012-9A37-064DEF8EE997}" destId="{E303570F-EC5F-4DE5-A007-7B77CB67B7D6}" srcOrd="0" destOrd="0" presId="urn:microsoft.com/office/officeart/2005/8/layout/chevron2"/>
    <dgm:cxn modelId="{CC85AA9D-6173-4EBC-861C-502CFE444E78}" type="presOf" srcId="{8CEDA31C-A481-4681-80E4-3C6E69B7823E}" destId="{89EC1CCC-4803-480C-805C-806BC20AA6A6}" srcOrd="0" destOrd="0" presId="urn:microsoft.com/office/officeart/2005/8/layout/chevron2"/>
    <dgm:cxn modelId="{8E28CDAD-1BAE-419C-A33A-BF24A3B56F5C}" srcId="{19C30311-B9C7-4A06-ADDF-01759AB4A242}" destId="{F093ADA2-1895-4569-B6CE-C77D8F29568D}" srcOrd="0" destOrd="0" parTransId="{8A3C793E-F39D-47C5-AE6B-ABE9065C557D}" sibTransId="{64D34C6E-16C0-4A2D-B4E6-AA8E867DCEED}"/>
    <dgm:cxn modelId="{6AF4A2B3-BBB8-46B0-95CB-2A6DCDBF62DB}" type="presOf" srcId="{19C30311-B9C7-4A06-ADDF-01759AB4A242}" destId="{95AC9846-D914-4F32-AF45-C23D248BF140}" srcOrd="0" destOrd="0" presId="urn:microsoft.com/office/officeart/2005/8/layout/chevron2"/>
    <dgm:cxn modelId="{B341E2B4-B45F-4F55-A0F9-3D437CACE458}" srcId="{F093ADA2-1895-4569-B6CE-C77D8F29568D}" destId="{8CEDA31C-A481-4681-80E4-3C6E69B7823E}" srcOrd="0" destOrd="0" parTransId="{F8F11894-D63F-4AB3-8132-D6E680C969BC}" sibTransId="{70A6C92D-C293-478E-947E-591715724D99}"/>
    <dgm:cxn modelId="{F9911BCD-7BC4-41F1-B5FB-A797A9EFE76B}" srcId="{23AE6D84-87C4-4012-9A37-064DEF8EE997}" destId="{59D7FC1C-2C15-40E3-AD79-C4BA6ADACC22}" srcOrd="2" destOrd="0" parTransId="{20DAB92C-5195-461C-8891-4F02109468B3}" sibTransId="{A8FA697A-3181-490A-9665-9F143C2FCF5A}"/>
    <dgm:cxn modelId="{7FF118CE-80FD-4102-9D7B-8074530EAFED}" srcId="{23AE6D84-87C4-4012-9A37-064DEF8EE997}" destId="{68CF68E5-EB2B-4E2C-8585-5CE6AAB386DC}" srcOrd="1" destOrd="0" parTransId="{0D508A87-4380-49AA-BCB4-9C3F3F22E981}" sibTransId="{4C3F630A-7C69-4E85-B63E-EA1CE226DE73}"/>
    <dgm:cxn modelId="{76944FE1-0BA1-4D50-837D-11D7DF5F478D}" type="presOf" srcId="{F093ADA2-1895-4569-B6CE-C77D8F29568D}" destId="{249B0197-9741-41BA-A990-0F43FD346C87}" srcOrd="0" destOrd="0" presId="urn:microsoft.com/office/officeart/2005/8/layout/chevron2"/>
    <dgm:cxn modelId="{A3A5B0F1-308D-4438-9CD5-355EC80494EC}" type="presParOf" srcId="{95AC9846-D914-4F32-AF45-C23D248BF140}" destId="{2B304392-A014-47D0-9D26-F63BCC48227A}" srcOrd="0" destOrd="0" presId="urn:microsoft.com/office/officeart/2005/8/layout/chevron2"/>
    <dgm:cxn modelId="{1A6ED458-842C-4800-A3B0-83AFB227F1DD}" type="presParOf" srcId="{2B304392-A014-47D0-9D26-F63BCC48227A}" destId="{249B0197-9741-41BA-A990-0F43FD346C87}" srcOrd="0" destOrd="0" presId="urn:microsoft.com/office/officeart/2005/8/layout/chevron2"/>
    <dgm:cxn modelId="{C017B78B-ED65-4036-98F4-D8F014698D2D}" type="presParOf" srcId="{2B304392-A014-47D0-9D26-F63BCC48227A}" destId="{89EC1CCC-4803-480C-805C-806BC20AA6A6}" srcOrd="1" destOrd="0" presId="urn:microsoft.com/office/officeart/2005/8/layout/chevron2"/>
    <dgm:cxn modelId="{4B82BA0A-7FAE-453B-A358-63069E68D026}" type="presParOf" srcId="{95AC9846-D914-4F32-AF45-C23D248BF140}" destId="{290003F7-FF39-46BB-A290-584FA89293C6}" srcOrd="1" destOrd="0" presId="urn:microsoft.com/office/officeart/2005/8/layout/chevron2"/>
    <dgm:cxn modelId="{C5AFF58D-031E-4672-B4A5-27162BAC7FBE}" type="presParOf" srcId="{95AC9846-D914-4F32-AF45-C23D248BF140}" destId="{0380DFD5-9E2E-44AB-BEA7-F33DC75FCCD5}" srcOrd="2" destOrd="0" presId="urn:microsoft.com/office/officeart/2005/8/layout/chevron2"/>
    <dgm:cxn modelId="{96B605A7-E7C7-496E-AD04-587FA9B50EAD}" type="presParOf" srcId="{0380DFD5-9E2E-44AB-BEA7-F33DC75FCCD5}" destId="{E303570F-EC5F-4DE5-A007-7B77CB67B7D6}" srcOrd="0" destOrd="0" presId="urn:microsoft.com/office/officeart/2005/8/layout/chevron2"/>
    <dgm:cxn modelId="{4C50D259-0857-4DAB-A22F-12C933DB516A}" type="presParOf" srcId="{0380DFD5-9E2E-44AB-BEA7-F33DC75FCCD5}" destId="{801288F4-9008-4650-9A50-D427DCBF6D3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C30311-B9C7-4A06-ADDF-01759AB4A242}" type="doc">
      <dgm:prSet loTypeId="urn:microsoft.com/office/officeart/2005/8/layout/chevron2" loCatId="process" qsTypeId="urn:microsoft.com/office/officeart/2005/8/quickstyle/simple1" qsCatId="simple" csTypeId="urn:microsoft.com/office/officeart/2005/8/colors/accent6_2" csCatId="accent6" phldr="1"/>
      <dgm:spPr/>
      <dgm:t>
        <a:bodyPr/>
        <a:lstStyle/>
        <a:p>
          <a:endParaRPr lang="en-US"/>
        </a:p>
      </dgm:t>
    </dgm:pt>
    <dgm:pt modelId="{F093ADA2-1895-4569-B6CE-C77D8F29568D}">
      <dgm:prSet/>
      <dgm:spPr/>
      <dgm:t>
        <a:bodyPr/>
        <a:lstStyle/>
        <a:p>
          <a:r>
            <a:rPr lang="en-US" dirty="0"/>
            <a:t>observations.csv</a:t>
          </a:r>
        </a:p>
      </dgm:t>
    </dgm:pt>
    <dgm:pt modelId="{8A3C793E-F39D-47C5-AE6B-ABE9065C557D}" type="parTrans" cxnId="{8E28CDAD-1BAE-419C-A33A-BF24A3B56F5C}">
      <dgm:prSet/>
      <dgm:spPr/>
      <dgm:t>
        <a:bodyPr/>
        <a:lstStyle/>
        <a:p>
          <a:endParaRPr lang="en-US"/>
        </a:p>
      </dgm:t>
    </dgm:pt>
    <dgm:pt modelId="{64D34C6E-16C0-4A2D-B4E6-AA8E867DCEED}" type="sibTrans" cxnId="{8E28CDAD-1BAE-419C-A33A-BF24A3B56F5C}">
      <dgm:prSet/>
      <dgm:spPr/>
      <dgm:t>
        <a:bodyPr/>
        <a:lstStyle/>
        <a:p>
          <a:endParaRPr lang="en-US"/>
        </a:p>
      </dgm:t>
    </dgm:pt>
    <dgm:pt modelId="{8CEDA31C-A481-4681-80E4-3C6E69B7823E}">
      <dgm:prSet/>
      <dgm:spPr/>
      <dgm:t>
        <a:bodyPr/>
        <a:lstStyle/>
        <a:p>
          <a:r>
            <a:rPr lang="en-US" dirty="0"/>
            <a:t>Data file contains scientific name of species, park name, and number of sightings.</a:t>
          </a:r>
        </a:p>
      </dgm:t>
    </dgm:pt>
    <dgm:pt modelId="{F8F11894-D63F-4AB3-8132-D6E680C969BC}" type="parTrans" cxnId="{B341E2B4-B45F-4F55-A0F9-3D437CACE458}">
      <dgm:prSet/>
      <dgm:spPr/>
      <dgm:t>
        <a:bodyPr/>
        <a:lstStyle/>
        <a:p>
          <a:endParaRPr lang="en-US"/>
        </a:p>
      </dgm:t>
    </dgm:pt>
    <dgm:pt modelId="{70A6C92D-C293-478E-947E-591715724D99}" type="sibTrans" cxnId="{B341E2B4-B45F-4F55-A0F9-3D437CACE458}">
      <dgm:prSet/>
      <dgm:spPr/>
      <dgm:t>
        <a:bodyPr/>
        <a:lstStyle/>
        <a:p>
          <a:endParaRPr lang="en-US"/>
        </a:p>
      </dgm:t>
    </dgm:pt>
    <dgm:pt modelId="{23AE6D84-87C4-4012-9A37-064DEF8EE997}">
      <dgm:prSet/>
      <dgm:spPr/>
      <dgm:t>
        <a:bodyPr/>
        <a:lstStyle/>
        <a:p>
          <a:r>
            <a:rPr lang="en-US" dirty="0"/>
            <a:t>Notable features</a:t>
          </a:r>
        </a:p>
      </dgm:t>
    </dgm:pt>
    <dgm:pt modelId="{C0339B05-0809-43F6-8635-B48BE2E68E66}" type="parTrans" cxnId="{5967DE6D-AC44-4434-8B48-E731F7422620}">
      <dgm:prSet/>
      <dgm:spPr/>
      <dgm:t>
        <a:bodyPr/>
        <a:lstStyle/>
        <a:p>
          <a:endParaRPr lang="en-US"/>
        </a:p>
      </dgm:t>
    </dgm:pt>
    <dgm:pt modelId="{1653EA0B-C596-4730-B956-2C5B4424DA7B}" type="sibTrans" cxnId="{5967DE6D-AC44-4434-8B48-E731F7422620}">
      <dgm:prSet/>
      <dgm:spPr/>
      <dgm:t>
        <a:bodyPr/>
        <a:lstStyle/>
        <a:p>
          <a:endParaRPr lang="en-US"/>
        </a:p>
      </dgm:t>
    </dgm:pt>
    <dgm:pt modelId="{CC887AB3-E485-4244-9717-F61A6B1E2A78}">
      <dgm:prSet/>
      <dgm:spPr/>
      <dgm:t>
        <a:bodyPr/>
        <a:lstStyle/>
        <a:p>
          <a:r>
            <a:rPr lang="en-US" dirty="0"/>
            <a:t>Assume 15% of sheep have foot and mouth disease</a:t>
          </a:r>
        </a:p>
      </dgm:t>
    </dgm:pt>
    <dgm:pt modelId="{F0F4A9ED-FC4E-43FB-87C2-EA4FE0D0AE1D}" type="parTrans" cxnId="{A47B122D-443F-43DB-BD64-5B83AF51034D}">
      <dgm:prSet/>
      <dgm:spPr/>
      <dgm:t>
        <a:bodyPr/>
        <a:lstStyle/>
        <a:p>
          <a:endParaRPr lang="en-US"/>
        </a:p>
      </dgm:t>
    </dgm:pt>
    <dgm:pt modelId="{2311D69B-9788-4FCB-B40D-C49F40BE5621}" type="sibTrans" cxnId="{A47B122D-443F-43DB-BD64-5B83AF51034D}">
      <dgm:prSet/>
      <dgm:spPr/>
      <dgm:t>
        <a:bodyPr/>
        <a:lstStyle/>
        <a:p>
          <a:endParaRPr lang="en-US"/>
        </a:p>
      </dgm:t>
    </dgm:pt>
    <dgm:pt modelId="{59D7FC1C-2C15-40E3-AD79-C4BA6ADACC22}">
      <dgm:prSet/>
      <dgm:spPr/>
      <dgm:t>
        <a:bodyPr/>
        <a:lstStyle/>
        <a:p>
          <a:r>
            <a:rPr lang="en-US" dirty="0"/>
            <a:t>Park rangers want to be able to show if their disease reduction program is working or not. Our goal is to determine the sample size necessary for the results to be a detectable effect.</a:t>
          </a:r>
        </a:p>
      </dgm:t>
    </dgm:pt>
    <dgm:pt modelId="{A8FA697A-3181-490A-9665-9F143C2FCF5A}" type="sibTrans" cxnId="{F9911BCD-7BC4-41F1-B5FB-A797A9EFE76B}">
      <dgm:prSet/>
      <dgm:spPr/>
      <dgm:t>
        <a:bodyPr/>
        <a:lstStyle/>
        <a:p>
          <a:endParaRPr lang="en-US"/>
        </a:p>
      </dgm:t>
    </dgm:pt>
    <dgm:pt modelId="{20DAB92C-5195-461C-8891-4F02109468B3}" type="parTrans" cxnId="{F9911BCD-7BC4-41F1-B5FB-A797A9EFE76B}">
      <dgm:prSet/>
      <dgm:spPr/>
      <dgm:t>
        <a:bodyPr/>
        <a:lstStyle/>
        <a:p>
          <a:endParaRPr lang="en-US"/>
        </a:p>
      </dgm:t>
    </dgm:pt>
    <dgm:pt modelId="{95AC9846-D914-4F32-AF45-C23D248BF140}" type="pres">
      <dgm:prSet presAssocID="{19C30311-B9C7-4A06-ADDF-01759AB4A242}" presName="linearFlow" presStyleCnt="0">
        <dgm:presLayoutVars>
          <dgm:dir/>
          <dgm:animLvl val="lvl"/>
          <dgm:resizeHandles val="exact"/>
        </dgm:presLayoutVars>
      </dgm:prSet>
      <dgm:spPr/>
    </dgm:pt>
    <dgm:pt modelId="{2B304392-A014-47D0-9D26-F63BCC48227A}" type="pres">
      <dgm:prSet presAssocID="{F093ADA2-1895-4569-B6CE-C77D8F29568D}" presName="composite" presStyleCnt="0"/>
      <dgm:spPr/>
    </dgm:pt>
    <dgm:pt modelId="{249B0197-9741-41BA-A990-0F43FD346C87}" type="pres">
      <dgm:prSet presAssocID="{F093ADA2-1895-4569-B6CE-C77D8F29568D}" presName="parentText" presStyleLbl="alignNode1" presStyleIdx="0" presStyleCnt="2">
        <dgm:presLayoutVars>
          <dgm:chMax val="1"/>
          <dgm:bulletEnabled val="1"/>
        </dgm:presLayoutVars>
      </dgm:prSet>
      <dgm:spPr/>
    </dgm:pt>
    <dgm:pt modelId="{89EC1CCC-4803-480C-805C-806BC20AA6A6}" type="pres">
      <dgm:prSet presAssocID="{F093ADA2-1895-4569-B6CE-C77D8F29568D}" presName="descendantText" presStyleLbl="alignAcc1" presStyleIdx="0" presStyleCnt="2">
        <dgm:presLayoutVars>
          <dgm:bulletEnabled val="1"/>
        </dgm:presLayoutVars>
      </dgm:prSet>
      <dgm:spPr/>
    </dgm:pt>
    <dgm:pt modelId="{290003F7-FF39-46BB-A290-584FA89293C6}" type="pres">
      <dgm:prSet presAssocID="{64D34C6E-16C0-4A2D-B4E6-AA8E867DCEED}" presName="sp" presStyleCnt="0"/>
      <dgm:spPr/>
    </dgm:pt>
    <dgm:pt modelId="{0380DFD5-9E2E-44AB-BEA7-F33DC75FCCD5}" type="pres">
      <dgm:prSet presAssocID="{23AE6D84-87C4-4012-9A37-064DEF8EE997}" presName="composite" presStyleCnt="0"/>
      <dgm:spPr/>
    </dgm:pt>
    <dgm:pt modelId="{E303570F-EC5F-4DE5-A007-7B77CB67B7D6}" type="pres">
      <dgm:prSet presAssocID="{23AE6D84-87C4-4012-9A37-064DEF8EE997}" presName="parentText" presStyleLbl="alignNode1" presStyleIdx="1" presStyleCnt="2">
        <dgm:presLayoutVars>
          <dgm:chMax val="1"/>
          <dgm:bulletEnabled val="1"/>
        </dgm:presLayoutVars>
      </dgm:prSet>
      <dgm:spPr/>
    </dgm:pt>
    <dgm:pt modelId="{801288F4-9008-4650-9A50-D427DCBF6D37}" type="pres">
      <dgm:prSet presAssocID="{23AE6D84-87C4-4012-9A37-064DEF8EE997}" presName="descendantText" presStyleLbl="alignAcc1" presStyleIdx="1" presStyleCnt="2">
        <dgm:presLayoutVars>
          <dgm:bulletEnabled val="1"/>
        </dgm:presLayoutVars>
      </dgm:prSet>
      <dgm:spPr/>
    </dgm:pt>
  </dgm:ptLst>
  <dgm:cxnLst>
    <dgm:cxn modelId="{80E03519-4426-49C7-A82B-DD9701B865E9}" type="presOf" srcId="{CC887AB3-E485-4244-9717-F61A6B1E2A78}" destId="{801288F4-9008-4650-9A50-D427DCBF6D37}" srcOrd="0" destOrd="0" presId="urn:microsoft.com/office/officeart/2005/8/layout/chevron2"/>
    <dgm:cxn modelId="{A47B122D-443F-43DB-BD64-5B83AF51034D}" srcId="{23AE6D84-87C4-4012-9A37-064DEF8EE997}" destId="{CC887AB3-E485-4244-9717-F61A6B1E2A78}" srcOrd="0" destOrd="0" parTransId="{F0F4A9ED-FC4E-43FB-87C2-EA4FE0D0AE1D}" sibTransId="{2311D69B-9788-4FCB-B40D-C49F40BE5621}"/>
    <dgm:cxn modelId="{5967DE6D-AC44-4434-8B48-E731F7422620}" srcId="{19C30311-B9C7-4A06-ADDF-01759AB4A242}" destId="{23AE6D84-87C4-4012-9A37-064DEF8EE997}" srcOrd="1" destOrd="0" parTransId="{C0339B05-0809-43F6-8635-B48BE2E68E66}" sibTransId="{1653EA0B-C596-4730-B956-2C5B4424DA7B}"/>
    <dgm:cxn modelId="{12537489-629A-43C1-88F4-26A44002AB53}" type="presOf" srcId="{59D7FC1C-2C15-40E3-AD79-C4BA6ADACC22}" destId="{801288F4-9008-4650-9A50-D427DCBF6D37}" srcOrd="0" destOrd="1" presId="urn:microsoft.com/office/officeart/2005/8/layout/chevron2"/>
    <dgm:cxn modelId="{5B8FCE96-87C7-4BBF-ACB3-208F8D952545}" type="presOf" srcId="{23AE6D84-87C4-4012-9A37-064DEF8EE997}" destId="{E303570F-EC5F-4DE5-A007-7B77CB67B7D6}" srcOrd="0" destOrd="0" presId="urn:microsoft.com/office/officeart/2005/8/layout/chevron2"/>
    <dgm:cxn modelId="{CC85AA9D-6173-4EBC-861C-502CFE444E78}" type="presOf" srcId="{8CEDA31C-A481-4681-80E4-3C6E69B7823E}" destId="{89EC1CCC-4803-480C-805C-806BC20AA6A6}" srcOrd="0" destOrd="0" presId="urn:microsoft.com/office/officeart/2005/8/layout/chevron2"/>
    <dgm:cxn modelId="{8E28CDAD-1BAE-419C-A33A-BF24A3B56F5C}" srcId="{19C30311-B9C7-4A06-ADDF-01759AB4A242}" destId="{F093ADA2-1895-4569-B6CE-C77D8F29568D}" srcOrd="0" destOrd="0" parTransId="{8A3C793E-F39D-47C5-AE6B-ABE9065C557D}" sibTransId="{64D34C6E-16C0-4A2D-B4E6-AA8E867DCEED}"/>
    <dgm:cxn modelId="{6AF4A2B3-BBB8-46B0-95CB-2A6DCDBF62DB}" type="presOf" srcId="{19C30311-B9C7-4A06-ADDF-01759AB4A242}" destId="{95AC9846-D914-4F32-AF45-C23D248BF140}" srcOrd="0" destOrd="0" presId="urn:microsoft.com/office/officeart/2005/8/layout/chevron2"/>
    <dgm:cxn modelId="{B341E2B4-B45F-4F55-A0F9-3D437CACE458}" srcId="{F093ADA2-1895-4569-B6CE-C77D8F29568D}" destId="{8CEDA31C-A481-4681-80E4-3C6E69B7823E}" srcOrd="0" destOrd="0" parTransId="{F8F11894-D63F-4AB3-8132-D6E680C969BC}" sibTransId="{70A6C92D-C293-478E-947E-591715724D99}"/>
    <dgm:cxn modelId="{F9911BCD-7BC4-41F1-B5FB-A797A9EFE76B}" srcId="{23AE6D84-87C4-4012-9A37-064DEF8EE997}" destId="{59D7FC1C-2C15-40E3-AD79-C4BA6ADACC22}" srcOrd="1" destOrd="0" parTransId="{20DAB92C-5195-461C-8891-4F02109468B3}" sibTransId="{A8FA697A-3181-490A-9665-9F143C2FCF5A}"/>
    <dgm:cxn modelId="{76944FE1-0BA1-4D50-837D-11D7DF5F478D}" type="presOf" srcId="{F093ADA2-1895-4569-B6CE-C77D8F29568D}" destId="{249B0197-9741-41BA-A990-0F43FD346C87}" srcOrd="0" destOrd="0" presId="urn:microsoft.com/office/officeart/2005/8/layout/chevron2"/>
    <dgm:cxn modelId="{A3A5B0F1-308D-4438-9CD5-355EC80494EC}" type="presParOf" srcId="{95AC9846-D914-4F32-AF45-C23D248BF140}" destId="{2B304392-A014-47D0-9D26-F63BCC48227A}" srcOrd="0" destOrd="0" presId="urn:microsoft.com/office/officeart/2005/8/layout/chevron2"/>
    <dgm:cxn modelId="{1A6ED458-842C-4800-A3B0-83AFB227F1DD}" type="presParOf" srcId="{2B304392-A014-47D0-9D26-F63BCC48227A}" destId="{249B0197-9741-41BA-A990-0F43FD346C87}" srcOrd="0" destOrd="0" presId="urn:microsoft.com/office/officeart/2005/8/layout/chevron2"/>
    <dgm:cxn modelId="{C017B78B-ED65-4036-98F4-D8F014698D2D}" type="presParOf" srcId="{2B304392-A014-47D0-9D26-F63BCC48227A}" destId="{89EC1CCC-4803-480C-805C-806BC20AA6A6}" srcOrd="1" destOrd="0" presId="urn:microsoft.com/office/officeart/2005/8/layout/chevron2"/>
    <dgm:cxn modelId="{4B82BA0A-7FAE-453B-A358-63069E68D026}" type="presParOf" srcId="{95AC9846-D914-4F32-AF45-C23D248BF140}" destId="{290003F7-FF39-46BB-A290-584FA89293C6}" srcOrd="1" destOrd="0" presId="urn:microsoft.com/office/officeart/2005/8/layout/chevron2"/>
    <dgm:cxn modelId="{C5AFF58D-031E-4672-B4A5-27162BAC7FBE}" type="presParOf" srcId="{95AC9846-D914-4F32-AF45-C23D248BF140}" destId="{0380DFD5-9E2E-44AB-BEA7-F33DC75FCCD5}" srcOrd="2" destOrd="0" presId="urn:microsoft.com/office/officeart/2005/8/layout/chevron2"/>
    <dgm:cxn modelId="{96B605A7-E7C7-496E-AD04-587FA9B50EAD}" type="presParOf" srcId="{0380DFD5-9E2E-44AB-BEA7-F33DC75FCCD5}" destId="{E303570F-EC5F-4DE5-A007-7B77CB67B7D6}" srcOrd="0" destOrd="0" presId="urn:microsoft.com/office/officeart/2005/8/layout/chevron2"/>
    <dgm:cxn modelId="{4C50D259-0857-4DAB-A22F-12C933DB516A}" type="presParOf" srcId="{0380DFD5-9E2E-44AB-BEA7-F33DC75FCCD5}" destId="{801288F4-9008-4650-9A50-D427DCBF6D3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0A6CA3-EF51-4573-A0CA-434A1ABFA3E5}">
      <dsp:nvSpPr>
        <dsp:cNvPr id="0" name=""/>
        <dsp:cNvSpPr/>
      </dsp:nvSpPr>
      <dsp:spPr>
        <a:xfrm>
          <a:off x="0" y="0"/>
          <a:ext cx="8716962" cy="1531695"/>
        </a:xfrm>
        <a:prstGeom prst="roundRect">
          <a:avLst>
            <a:gd name="adj" fmla="val 10000"/>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CA" sz="2900" kern="1200"/>
            <a:t>Biodiversity analyst working for the National Parks Service. </a:t>
          </a:r>
          <a:endParaRPr lang="en-US" sz="2900" kern="1200"/>
        </a:p>
      </dsp:txBody>
      <dsp:txXfrm>
        <a:off x="44862" y="44862"/>
        <a:ext cx="7133835" cy="1441971"/>
      </dsp:txXfrm>
    </dsp:sp>
    <dsp:sp modelId="{C30EFBFF-47F8-4ADC-A774-C207C97BACA2}">
      <dsp:nvSpPr>
        <dsp:cNvPr id="0" name=""/>
        <dsp:cNvSpPr/>
      </dsp:nvSpPr>
      <dsp:spPr>
        <a:xfrm>
          <a:off x="1538287" y="1872072"/>
          <a:ext cx="8716962" cy="1531695"/>
        </a:xfrm>
        <a:prstGeom prst="roundRect">
          <a:avLst>
            <a:gd name="adj" fmla="val 10000"/>
          </a:avLst>
        </a:prstGeom>
        <a:solidFill>
          <a:schemeClr val="accent2">
            <a:hueOff val="2320468"/>
            <a:satOff val="-227"/>
            <a:lumOff val="-1196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CA" sz="2900" kern="1200" dirty="0"/>
            <a:t>Goal is to analyze some data about species at various national parks.</a:t>
          </a:r>
          <a:endParaRPr lang="en-US" sz="2900" kern="1200" dirty="0"/>
        </a:p>
      </dsp:txBody>
      <dsp:txXfrm>
        <a:off x="1583149" y="1916934"/>
        <a:ext cx="6093348" cy="1441971"/>
      </dsp:txXfrm>
    </dsp:sp>
    <dsp:sp modelId="{5212D9D1-2F35-47F4-AD53-2F64468601E5}">
      <dsp:nvSpPr>
        <dsp:cNvPr id="0" name=""/>
        <dsp:cNvSpPr/>
      </dsp:nvSpPr>
      <dsp:spPr>
        <a:xfrm>
          <a:off x="7721360" y="1204082"/>
          <a:ext cx="995602" cy="995602"/>
        </a:xfrm>
        <a:prstGeom prst="downArrow">
          <a:avLst>
            <a:gd name="adj1" fmla="val 55000"/>
            <a:gd name="adj2" fmla="val 45000"/>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945370" y="1204082"/>
        <a:ext cx="547582" cy="7491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9B0197-9741-41BA-A990-0F43FD346C87}">
      <dsp:nvSpPr>
        <dsp:cNvPr id="0" name=""/>
        <dsp:cNvSpPr/>
      </dsp:nvSpPr>
      <dsp:spPr>
        <a:xfrm rot="5400000">
          <a:off x="-292285" y="295467"/>
          <a:ext cx="1948569" cy="1363998"/>
        </a:xfrm>
        <a:prstGeom prst="chevron">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species_info.csv</a:t>
          </a:r>
        </a:p>
      </dsp:txBody>
      <dsp:txXfrm rot="-5400000">
        <a:off x="1" y="685180"/>
        <a:ext cx="1363998" cy="584571"/>
      </dsp:txXfrm>
    </dsp:sp>
    <dsp:sp modelId="{89EC1CCC-4803-480C-805C-806BC20AA6A6}">
      <dsp:nvSpPr>
        <dsp:cNvPr id="0" name=""/>
        <dsp:cNvSpPr/>
      </dsp:nvSpPr>
      <dsp:spPr>
        <a:xfrm rot="5400000">
          <a:off x="5458913" y="-4091733"/>
          <a:ext cx="1266570" cy="9456400"/>
        </a:xfrm>
        <a:prstGeom prst="round2SameRect">
          <a:avLst/>
        </a:prstGeom>
        <a:solidFill>
          <a:schemeClr val="lt1">
            <a:alpha val="90000"/>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Data file contains scientific name of species, common name, and conservation status.</a:t>
          </a:r>
        </a:p>
      </dsp:txBody>
      <dsp:txXfrm rot="-5400000">
        <a:off x="1363999" y="65010"/>
        <a:ext cx="9394571" cy="1142912"/>
      </dsp:txXfrm>
    </dsp:sp>
    <dsp:sp modelId="{E303570F-EC5F-4DE5-A007-7B77CB67B7D6}">
      <dsp:nvSpPr>
        <dsp:cNvPr id="0" name=""/>
        <dsp:cNvSpPr/>
      </dsp:nvSpPr>
      <dsp:spPr>
        <a:xfrm rot="5400000">
          <a:off x="-292285" y="1955271"/>
          <a:ext cx="1948569" cy="1363998"/>
        </a:xfrm>
        <a:prstGeom prst="chevron">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Notable features</a:t>
          </a:r>
        </a:p>
      </dsp:txBody>
      <dsp:txXfrm rot="-5400000">
        <a:off x="1" y="2344984"/>
        <a:ext cx="1363998" cy="584571"/>
      </dsp:txXfrm>
    </dsp:sp>
    <dsp:sp modelId="{801288F4-9008-4650-9A50-D427DCBF6D37}">
      <dsp:nvSpPr>
        <dsp:cNvPr id="0" name=""/>
        <dsp:cNvSpPr/>
      </dsp:nvSpPr>
      <dsp:spPr>
        <a:xfrm rot="5400000">
          <a:off x="5458913" y="-2431928"/>
          <a:ext cx="1266570" cy="9456400"/>
        </a:xfrm>
        <a:prstGeom prst="round2SameRect">
          <a:avLst/>
        </a:prstGeom>
        <a:solidFill>
          <a:schemeClr val="lt1">
            <a:alpha val="90000"/>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Large percentage of species have no conservation status. Assume these are species that are not at risk of being endangered, and have had no intervention to date.</a:t>
          </a:r>
        </a:p>
        <a:p>
          <a:pPr marL="114300" lvl="1" indent="-114300" algn="l" defTabSz="666750">
            <a:lnSpc>
              <a:spcPct val="90000"/>
            </a:lnSpc>
            <a:spcBef>
              <a:spcPct val="0"/>
            </a:spcBef>
            <a:spcAft>
              <a:spcPct val="15000"/>
            </a:spcAft>
            <a:buChar char="•"/>
          </a:pPr>
          <a:r>
            <a:rPr lang="en-US" sz="1500" kern="1200"/>
            <a:t>5541 total species: Mammals, Birds, Reptiles, Amphibian, Fish, Vascular Plant, Nonvascular Plant.</a:t>
          </a:r>
        </a:p>
        <a:p>
          <a:pPr marL="114300" lvl="1" indent="-114300" algn="l" defTabSz="666750">
            <a:lnSpc>
              <a:spcPct val="90000"/>
            </a:lnSpc>
            <a:spcBef>
              <a:spcPct val="0"/>
            </a:spcBef>
            <a:spcAft>
              <a:spcPct val="15000"/>
            </a:spcAft>
            <a:buChar char="•"/>
          </a:pPr>
          <a:r>
            <a:rPr lang="en-US" sz="1500" kern="1200"/>
            <a:t>Conservation statuses: Not specified, Species of Concern, Endangered, Threatened, In Recovery</a:t>
          </a:r>
          <a:br>
            <a:rPr lang="en-US" sz="1500" kern="1200"/>
          </a:br>
          <a:endParaRPr lang="en-US" sz="1500" kern="1200"/>
        </a:p>
      </dsp:txBody>
      <dsp:txXfrm rot="-5400000">
        <a:off x="1363999" y="1724815"/>
        <a:ext cx="9394571" cy="11429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9B0197-9741-41BA-A990-0F43FD346C87}">
      <dsp:nvSpPr>
        <dsp:cNvPr id="0" name=""/>
        <dsp:cNvSpPr/>
      </dsp:nvSpPr>
      <dsp:spPr>
        <a:xfrm rot="5400000">
          <a:off x="-292285" y="295467"/>
          <a:ext cx="1948569" cy="1363998"/>
        </a:xfrm>
        <a:prstGeom prst="chevron">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observations.csv</a:t>
          </a:r>
        </a:p>
      </dsp:txBody>
      <dsp:txXfrm rot="-5400000">
        <a:off x="1" y="685180"/>
        <a:ext cx="1363998" cy="584571"/>
      </dsp:txXfrm>
    </dsp:sp>
    <dsp:sp modelId="{89EC1CCC-4803-480C-805C-806BC20AA6A6}">
      <dsp:nvSpPr>
        <dsp:cNvPr id="0" name=""/>
        <dsp:cNvSpPr/>
      </dsp:nvSpPr>
      <dsp:spPr>
        <a:xfrm rot="5400000">
          <a:off x="5458913" y="-4091733"/>
          <a:ext cx="1266570" cy="9456400"/>
        </a:xfrm>
        <a:prstGeom prst="round2SameRect">
          <a:avLst/>
        </a:prstGeom>
        <a:solidFill>
          <a:schemeClr val="lt1">
            <a:alpha val="90000"/>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Data file contains scientific name of species, park name, and number of sightings.</a:t>
          </a:r>
        </a:p>
      </dsp:txBody>
      <dsp:txXfrm rot="-5400000">
        <a:off x="1363999" y="65010"/>
        <a:ext cx="9394571" cy="1142912"/>
      </dsp:txXfrm>
    </dsp:sp>
    <dsp:sp modelId="{E303570F-EC5F-4DE5-A007-7B77CB67B7D6}">
      <dsp:nvSpPr>
        <dsp:cNvPr id="0" name=""/>
        <dsp:cNvSpPr/>
      </dsp:nvSpPr>
      <dsp:spPr>
        <a:xfrm rot="5400000">
          <a:off x="-292285" y="1955271"/>
          <a:ext cx="1948569" cy="1363998"/>
        </a:xfrm>
        <a:prstGeom prst="chevron">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Notable features</a:t>
          </a:r>
        </a:p>
      </dsp:txBody>
      <dsp:txXfrm rot="-5400000">
        <a:off x="1" y="2344984"/>
        <a:ext cx="1363998" cy="584571"/>
      </dsp:txXfrm>
    </dsp:sp>
    <dsp:sp modelId="{801288F4-9008-4650-9A50-D427DCBF6D37}">
      <dsp:nvSpPr>
        <dsp:cNvPr id="0" name=""/>
        <dsp:cNvSpPr/>
      </dsp:nvSpPr>
      <dsp:spPr>
        <a:xfrm rot="5400000">
          <a:off x="5458913" y="-2431928"/>
          <a:ext cx="1266570" cy="9456400"/>
        </a:xfrm>
        <a:prstGeom prst="round2SameRect">
          <a:avLst/>
        </a:prstGeom>
        <a:solidFill>
          <a:schemeClr val="lt1">
            <a:alpha val="90000"/>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Assume 15% of sheep have foot and mouth disease</a:t>
          </a:r>
        </a:p>
        <a:p>
          <a:pPr marL="171450" lvl="1" indent="-171450" algn="l" defTabSz="844550">
            <a:lnSpc>
              <a:spcPct val="90000"/>
            </a:lnSpc>
            <a:spcBef>
              <a:spcPct val="0"/>
            </a:spcBef>
            <a:spcAft>
              <a:spcPct val="15000"/>
            </a:spcAft>
            <a:buChar char="•"/>
          </a:pPr>
          <a:r>
            <a:rPr lang="en-US" sz="1900" kern="1200" dirty="0"/>
            <a:t>Park rangers want to be able to show if their disease reduction program is working or not. Our goal is to determine the sample size necessary for the results to be a detectable effect.</a:t>
          </a:r>
        </a:p>
      </dsp:txBody>
      <dsp:txXfrm rot="-5400000">
        <a:off x="1363999" y="1724815"/>
        <a:ext cx="9394571" cy="114291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49B66E-C8E7-46F4-A543-EFAB35ECC186}" type="datetimeFigureOut">
              <a:rPr lang="en-US" smtClean="0"/>
              <a:t>6/16/2018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19878-9FE6-4C65-AE1D-8B88A62DF863}"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7411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7149B66E-C8E7-46F4-A543-EFAB35ECC186}" type="datetimeFigureOut">
              <a:rPr lang="en-US" smtClean="0"/>
              <a:t>6/16/2018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319878-9FE6-4C65-AE1D-8B88A62DF863}" type="slidenum">
              <a:rPr lang="en-US" smtClean="0"/>
              <a:t>‹#›</a:t>
            </a:fld>
            <a:endParaRPr lang="en-US"/>
          </a:p>
        </p:txBody>
      </p:sp>
    </p:spTree>
    <p:extLst>
      <p:ext uri="{BB962C8B-B14F-4D97-AF65-F5344CB8AC3E}">
        <p14:creationId xmlns:p14="http://schemas.microsoft.com/office/powerpoint/2010/main" val="1139014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49B66E-C8E7-46F4-A543-EFAB35ECC186}" type="datetimeFigureOut">
              <a:rPr lang="en-US" smtClean="0"/>
              <a:t>6/16/2018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19878-9FE6-4C65-AE1D-8B88A62DF863}" type="slidenum">
              <a:rPr lang="en-US" smtClean="0"/>
              <a:t>‹#›</a:t>
            </a:fld>
            <a:endParaRPr lang="en-US"/>
          </a:p>
        </p:txBody>
      </p:sp>
    </p:spTree>
    <p:extLst>
      <p:ext uri="{BB962C8B-B14F-4D97-AF65-F5344CB8AC3E}">
        <p14:creationId xmlns:p14="http://schemas.microsoft.com/office/powerpoint/2010/main" val="4007326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49B66E-C8E7-46F4-A543-EFAB35ECC186}" type="datetimeFigureOut">
              <a:rPr lang="en-US" smtClean="0"/>
              <a:t>6/16/2018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19878-9FE6-4C65-AE1D-8B88A62DF863}"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78277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49B66E-C8E7-46F4-A543-EFAB35ECC186}" type="datetimeFigureOut">
              <a:rPr lang="en-US" smtClean="0"/>
              <a:t>6/16/2018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19878-9FE6-4C65-AE1D-8B88A62DF863}" type="slidenum">
              <a:rPr lang="en-US" smtClean="0"/>
              <a:t>‹#›</a:t>
            </a:fld>
            <a:endParaRPr lang="en-US"/>
          </a:p>
        </p:txBody>
      </p:sp>
    </p:spTree>
    <p:extLst>
      <p:ext uri="{BB962C8B-B14F-4D97-AF65-F5344CB8AC3E}">
        <p14:creationId xmlns:p14="http://schemas.microsoft.com/office/powerpoint/2010/main" val="1348942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49B66E-C8E7-46F4-A543-EFAB35ECC186}" type="datetimeFigureOut">
              <a:rPr lang="en-US" smtClean="0"/>
              <a:t>6/16/2018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19878-9FE6-4C65-AE1D-8B88A62DF863}"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9471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49B66E-C8E7-46F4-A543-EFAB35ECC186}" type="datetimeFigureOut">
              <a:rPr lang="en-US" smtClean="0"/>
              <a:t>6/16/2018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19878-9FE6-4C65-AE1D-8B88A62DF863}" type="slidenum">
              <a:rPr lang="en-US" smtClean="0"/>
              <a:t>‹#›</a:t>
            </a:fld>
            <a:endParaRPr lang="en-US"/>
          </a:p>
        </p:txBody>
      </p:sp>
    </p:spTree>
    <p:extLst>
      <p:ext uri="{BB962C8B-B14F-4D97-AF65-F5344CB8AC3E}">
        <p14:creationId xmlns:p14="http://schemas.microsoft.com/office/powerpoint/2010/main" val="2471520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49B66E-C8E7-46F4-A543-EFAB35ECC186}" type="datetimeFigureOut">
              <a:rPr lang="en-US" smtClean="0"/>
              <a:t>6/16/2018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19878-9FE6-4C65-AE1D-8B88A62DF863}" type="slidenum">
              <a:rPr lang="en-US" smtClean="0"/>
              <a:t>‹#›</a:t>
            </a:fld>
            <a:endParaRPr lang="en-US"/>
          </a:p>
        </p:txBody>
      </p:sp>
    </p:spTree>
    <p:extLst>
      <p:ext uri="{BB962C8B-B14F-4D97-AF65-F5344CB8AC3E}">
        <p14:creationId xmlns:p14="http://schemas.microsoft.com/office/powerpoint/2010/main" val="39254519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49B66E-C8E7-46F4-A543-EFAB35ECC186}" type="datetimeFigureOut">
              <a:rPr lang="en-US" smtClean="0"/>
              <a:t>6/16/2018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19878-9FE6-4C65-AE1D-8B88A62DF863}" type="slidenum">
              <a:rPr lang="en-US" smtClean="0"/>
              <a:t>‹#›</a:t>
            </a:fld>
            <a:endParaRPr lang="en-US"/>
          </a:p>
        </p:txBody>
      </p:sp>
    </p:spTree>
    <p:extLst>
      <p:ext uri="{BB962C8B-B14F-4D97-AF65-F5344CB8AC3E}">
        <p14:creationId xmlns:p14="http://schemas.microsoft.com/office/powerpoint/2010/main" val="875297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49B66E-C8E7-46F4-A543-EFAB35ECC186}" type="datetimeFigureOut">
              <a:rPr lang="en-US" smtClean="0"/>
              <a:t>6/16/2018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19878-9FE6-4C65-AE1D-8B88A62DF863}" type="slidenum">
              <a:rPr lang="en-US" smtClean="0"/>
              <a:t>‹#›</a:t>
            </a:fld>
            <a:endParaRPr lang="en-US"/>
          </a:p>
        </p:txBody>
      </p:sp>
    </p:spTree>
    <p:extLst>
      <p:ext uri="{BB962C8B-B14F-4D97-AF65-F5344CB8AC3E}">
        <p14:creationId xmlns:p14="http://schemas.microsoft.com/office/powerpoint/2010/main" val="2959838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49B66E-C8E7-46F4-A543-EFAB35ECC186}" type="datetimeFigureOut">
              <a:rPr lang="en-US" smtClean="0"/>
              <a:t>6/16/2018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19878-9FE6-4C65-AE1D-8B88A62DF863}" type="slidenum">
              <a:rPr lang="en-US" smtClean="0"/>
              <a:t>‹#›</a:t>
            </a:fld>
            <a:endParaRPr lang="en-US"/>
          </a:p>
        </p:txBody>
      </p:sp>
    </p:spTree>
    <p:extLst>
      <p:ext uri="{BB962C8B-B14F-4D97-AF65-F5344CB8AC3E}">
        <p14:creationId xmlns:p14="http://schemas.microsoft.com/office/powerpoint/2010/main" val="4291477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49B66E-C8E7-46F4-A543-EFAB35ECC186}" type="datetimeFigureOut">
              <a:rPr lang="en-US" smtClean="0"/>
              <a:t>6/16/2018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319878-9FE6-4C65-AE1D-8B88A62DF863}" type="slidenum">
              <a:rPr lang="en-US" smtClean="0"/>
              <a:t>‹#›</a:t>
            </a:fld>
            <a:endParaRPr lang="en-US"/>
          </a:p>
        </p:txBody>
      </p:sp>
    </p:spTree>
    <p:extLst>
      <p:ext uri="{BB962C8B-B14F-4D97-AF65-F5344CB8AC3E}">
        <p14:creationId xmlns:p14="http://schemas.microsoft.com/office/powerpoint/2010/main" val="2137667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49B66E-C8E7-46F4-A543-EFAB35ECC186}" type="datetimeFigureOut">
              <a:rPr lang="en-US" smtClean="0"/>
              <a:t>6/16/2018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319878-9FE6-4C65-AE1D-8B88A62DF863}" type="slidenum">
              <a:rPr lang="en-US" smtClean="0"/>
              <a:t>‹#›</a:t>
            </a:fld>
            <a:endParaRPr lang="en-US"/>
          </a:p>
        </p:txBody>
      </p:sp>
    </p:spTree>
    <p:extLst>
      <p:ext uri="{BB962C8B-B14F-4D97-AF65-F5344CB8AC3E}">
        <p14:creationId xmlns:p14="http://schemas.microsoft.com/office/powerpoint/2010/main" val="4015315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49B66E-C8E7-46F4-A543-EFAB35ECC186}" type="datetimeFigureOut">
              <a:rPr lang="en-US" smtClean="0"/>
              <a:t>6/16/2018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319878-9FE6-4C65-AE1D-8B88A62DF863}" type="slidenum">
              <a:rPr lang="en-US" smtClean="0"/>
              <a:t>‹#›</a:t>
            </a:fld>
            <a:endParaRPr lang="en-US"/>
          </a:p>
        </p:txBody>
      </p:sp>
    </p:spTree>
    <p:extLst>
      <p:ext uri="{BB962C8B-B14F-4D97-AF65-F5344CB8AC3E}">
        <p14:creationId xmlns:p14="http://schemas.microsoft.com/office/powerpoint/2010/main" val="3415300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49B66E-C8E7-46F4-A543-EFAB35ECC186}" type="datetimeFigureOut">
              <a:rPr lang="en-US" smtClean="0"/>
              <a:t>6/16/2018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319878-9FE6-4C65-AE1D-8B88A62DF863}" type="slidenum">
              <a:rPr lang="en-US" smtClean="0"/>
              <a:t>‹#›</a:t>
            </a:fld>
            <a:endParaRPr lang="en-US"/>
          </a:p>
        </p:txBody>
      </p:sp>
    </p:spTree>
    <p:extLst>
      <p:ext uri="{BB962C8B-B14F-4D97-AF65-F5344CB8AC3E}">
        <p14:creationId xmlns:p14="http://schemas.microsoft.com/office/powerpoint/2010/main" val="2819819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149B66E-C8E7-46F4-A543-EFAB35ECC186}" type="datetimeFigureOut">
              <a:rPr lang="en-US" smtClean="0"/>
              <a:t>6/16/2018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319878-9FE6-4C65-AE1D-8B88A62DF863}" type="slidenum">
              <a:rPr lang="en-US" smtClean="0"/>
              <a:t>‹#›</a:t>
            </a:fld>
            <a:endParaRPr lang="en-US"/>
          </a:p>
        </p:txBody>
      </p:sp>
    </p:spTree>
    <p:extLst>
      <p:ext uri="{BB962C8B-B14F-4D97-AF65-F5344CB8AC3E}">
        <p14:creationId xmlns:p14="http://schemas.microsoft.com/office/powerpoint/2010/main" val="1193528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149B66E-C8E7-46F4-A543-EFAB35ECC186}" type="datetimeFigureOut">
              <a:rPr lang="en-US" smtClean="0"/>
              <a:t>6/16/2018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5319878-9FE6-4C65-AE1D-8B88A62DF863}" type="slidenum">
              <a:rPr lang="en-US" smtClean="0"/>
              <a:t>‹#›</a:t>
            </a:fld>
            <a:endParaRPr lang="en-US"/>
          </a:p>
        </p:txBody>
      </p:sp>
    </p:spTree>
    <p:extLst>
      <p:ext uri="{BB962C8B-B14F-4D97-AF65-F5344CB8AC3E}">
        <p14:creationId xmlns:p14="http://schemas.microsoft.com/office/powerpoint/2010/main" val="186093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149B66E-C8E7-46F4-A543-EFAB35ECC186}" type="datetimeFigureOut">
              <a:rPr lang="en-US" smtClean="0"/>
              <a:t>6/16/2018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5319878-9FE6-4C65-AE1D-8B88A62DF863}" type="slidenum">
              <a:rPr lang="en-US" smtClean="0"/>
              <a:t>‹#›</a:t>
            </a:fld>
            <a:endParaRPr lang="en-US"/>
          </a:p>
        </p:txBody>
      </p:sp>
    </p:spTree>
    <p:extLst>
      <p:ext uri="{BB962C8B-B14F-4D97-AF65-F5344CB8AC3E}">
        <p14:creationId xmlns:p14="http://schemas.microsoft.com/office/powerpoint/2010/main" val="2775623149"/>
      </p:ext>
    </p:extLst>
  </p:cSld>
  <p:clrMap bg1="dk1" tx1="lt1" bg2="dk2" tx2="lt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 id="214748387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9">
            <a:extLst>
              <a:ext uri="{FF2B5EF4-FFF2-40B4-BE49-F238E27FC236}">
                <a16:creationId xmlns:a16="http://schemas.microsoft.com/office/drawing/2014/main" id="{99A05CE3-32FD-4E83-BED0-EEF64AFD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10CD36-C5EA-4A2A-9832-F6B9774FCBEF}"/>
              </a:ext>
            </a:extLst>
          </p:cNvPr>
          <p:cNvSpPr>
            <a:spLocks noGrp="1"/>
          </p:cNvSpPr>
          <p:nvPr>
            <p:ph type="title"/>
          </p:nvPr>
        </p:nvSpPr>
        <p:spPr>
          <a:xfrm>
            <a:off x="684212" y="4799010"/>
            <a:ext cx="9269412" cy="1155267"/>
          </a:xfrm>
        </p:spPr>
        <p:txBody>
          <a:bodyPr anchor="ctr">
            <a:normAutofit/>
          </a:bodyPr>
          <a:lstStyle/>
          <a:p>
            <a:r>
              <a:rPr lang="en-US">
                <a:solidFill>
                  <a:srgbClr val="FFFFFF"/>
                </a:solidFill>
              </a:rPr>
              <a:t>Biodiversity project</a:t>
            </a:r>
          </a:p>
        </p:txBody>
      </p:sp>
      <p:sp>
        <p:nvSpPr>
          <p:cNvPr id="35" name="Snip Diagonal Corner Rectangle 21">
            <a:extLst>
              <a:ext uri="{FF2B5EF4-FFF2-40B4-BE49-F238E27FC236}">
                <a16:creationId xmlns:a16="http://schemas.microsoft.com/office/drawing/2014/main" id="{1FD334F1-7814-45F7-AD36-CC0ED67851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4" cy="4572000"/>
          </a:xfrm>
          <a:prstGeom prst="snip2DiagRect">
            <a:avLst>
              <a:gd name="adj1" fmla="val 0"/>
              <a:gd name="adj2" fmla="val 0"/>
            </a:avLst>
          </a:prstGeom>
          <a:solidFill>
            <a:schemeClr val="bg1">
              <a:alpha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6" name="Content Placeholder 2">
            <a:extLst>
              <a:ext uri="{FF2B5EF4-FFF2-40B4-BE49-F238E27FC236}">
                <a16:creationId xmlns:a16="http://schemas.microsoft.com/office/drawing/2014/main" id="{8E13BF05-7ECF-41A1-9321-CF3C7F5A33CA}"/>
              </a:ext>
            </a:extLst>
          </p:cNvPr>
          <p:cNvGraphicFramePr>
            <a:graphicFrameLocks noGrp="1"/>
          </p:cNvGraphicFramePr>
          <p:nvPr>
            <p:ph idx="1"/>
            <p:extLst>
              <p:ext uri="{D42A27DB-BD31-4B8C-83A1-F6EECF244321}">
                <p14:modId xmlns:p14="http://schemas.microsoft.com/office/powerpoint/2010/main" val="966300928"/>
              </p:ext>
            </p:extLst>
          </p:nvPr>
        </p:nvGraphicFramePr>
        <p:xfrm>
          <a:off x="965200" y="642939"/>
          <a:ext cx="10255250" cy="3403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893991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99C0-089A-475D-930E-FDF585AFAECF}"/>
              </a:ext>
            </a:extLst>
          </p:cNvPr>
          <p:cNvSpPr>
            <a:spLocks noGrp="1"/>
          </p:cNvSpPr>
          <p:nvPr>
            <p:ph type="title"/>
          </p:nvPr>
        </p:nvSpPr>
        <p:spPr>
          <a:xfrm>
            <a:off x="684212" y="4487332"/>
            <a:ext cx="8534400" cy="1507067"/>
          </a:xfrm>
        </p:spPr>
        <p:txBody>
          <a:bodyPr>
            <a:normAutofit/>
          </a:bodyPr>
          <a:lstStyle/>
          <a:p>
            <a:r>
              <a:rPr lang="en-US"/>
              <a:t>Provided information</a:t>
            </a:r>
          </a:p>
        </p:txBody>
      </p:sp>
      <p:graphicFrame>
        <p:nvGraphicFramePr>
          <p:cNvPr id="5" name="Content Placeholder 2">
            <a:extLst>
              <a:ext uri="{FF2B5EF4-FFF2-40B4-BE49-F238E27FC236}">
                <a16:creationId xmlns:a16="http://schemas.microsoft.com/office/drawing/2014/main" id="{D6DEA1CD-03E6-4FEB-B1A5-CCB76E86F2B5}"/>
              </a:ext>
            </a:extLst>
          </p:cNvPr>
          <p:cNvGraphicFramePr>
            <a:graphicFrameLocks noGrp="1"/>
          </p:cNvGraphicFramePr>
          <p:nvPr>
            <p:ph idx="1"/>
            <p:extLst>
              <p:ext uri="{D42A27DB-BD31-4B8C-83A1-F6EECF244321}">
                <p14:modId xmlns:p14="http://schemas.microsoft.com/office/powerpoint/2010/main" val="2530718897"/>
              </p:ext>
            </p:extLst>
          </p:nvPr>
        </p:nvGraphicFramePr>
        <p:xfrm>
          <a:off x="684212" y="685800"/>
          <a:ext cx="10820399"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9784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226E94-A6F0-4660-924B-D4EB4847B7FD}"/>
              </a:ext>
            </a:extLst>
          </p:cNvPr>
          <p:cNvSpPr>
            <a:spLocks noGrp="1"/>
          </p:cNvSpPr>
          <p:nvPr>
            <p:ph idx="1"/>
          </p:nvPr>
        </p:nvSpPr>
        <p:spPr>
          <a:xfrm>
            <a:off x="326486" y="381699"/>
            <a:ext cx="10990263" cy="974034"/>
          </a:xfrm>
        </p:spPr>
        <p:txBody>
          <a:bodyPr>
            <a:normAutofit/>
          </a:bodyPr>
          <a:lstStyle/>
          <a:p>
            <a:pPr algn="just"/>
            <a:r>
              <a:rPr lang="en-US" dirty="0"/>
              <a:t>After identifying the blank conservation statuses as ‘No Intervention’ we plotted the relative frequencies of each conservation status, for all species.</a:t>
            </a:r>
          </a:p>
        </p:txBody>
      </p:sp>
      <p:pic>
        <p:nvPicPr>
          <p:cNvPr id="5" name="Picture 4">
            <a:extLst>
              <a:ext uri="{FF2B5EF4-FFF2-40B4-BE49-F238E27FC236}">
                <a16:creationId xmlns:a16="http://schemas.microsoft.com/office/drawing/2014/main" id="{50F26B31-47A5-406B-96DC-92F0D41B3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595" y="1348417"/>
            <a:ext cx="7944810" cy="3316958"/>
          </a:xfrm>
          <a:prstGeom prst="rect">
            <a:avLst/>
          </a:prstGeom>
        </p:spPr>
      </p:pic>
      <p:sp>
        <p:nvSpPr>
          <p:cNvPr id="20" name="Content Placeholder 2">
            <a:extLst>
              <a:ext uri="{FF2B5EF4-FFF2-40B4-BE49-F238E27FC236}">
                <a16:creationId xmlns:a16="http://schemas.microsoft.com/office/drawing/2014/main" id="{F1A41A5F-D6E6-4A89-B78B-A5591198F674}"/>
              </a:ext>
            </a:extLst>
          </p:cNvPr>
          <p:cNvSpPr txBox="1">
            <a:spLocks/>
          </p:cNvSpPr>
          <p:nvPr/>
        </p:nvSpPr>
        <p:spPr>
          <a:xfrm>
            <a:off x="326485" y="4843418"/>
            <a:ext cx="9013458" cy="171432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lgn="just"/>
            <a:r>
              <a:rPr lang="en-US" dirty="0"/>
              <a:t>This plot raises the question: which species are more likely to be endangered?</a:t>
            </a:r>
          </a:p>
          <a:p>
            <a:pPr algn="just"/>
            <a:r>
              <a:rPr lang="en-US" dirty="0"/>
              <a:t>If we can identify these ‘at risk’ species, the appropriate intervention can be taken.</a:t>
            </a:r>
          </a:p>
        </p:txBody>
      </p:sp>
    </p:spTree>
    <p:extLst>
      <p:ext uri="{BB962C8B-B14F-4D97-AF65-F5344CB8AC3E}">
        <p14:creationId xmlns:p14="http://schemas.microsoft.com/office/powerpoint/2010/main" val="442481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4903E-632B-4BF6-9315-7490445DFE5C}"/>
              </a:ext>
            </a:extLst>
          </p:cNvPr>
          <p:cNvSpPr>
            <a:spLocks noGrp="1"/>
          </p:cNvSpPr>
          <p:nvPr>
            <p:ph type="title"/>
          </p:nvPr>
        </p:nvSpPr>
        <p:spPr>
          <a:xfrm>
            <a:off x="3195761" y="67112"/>
            <a:ext cx="5112581" cy="874203"/>
          </a:xfrm>
        </p:spPr>
        <p:txBody>
          <a:bodyPr/>
          <a:lstStyle/>
          <a:p>
            <a:r>
              <a:rPr lang="en-US" dirty="0"/>
              <a:t>Statistical analysis</a:t>
            </a:r>
          </a:p>
        </p:txBody>
      </p:sp>
      <p:sp>
        <p:nvSpPr>
          <p:cNvPr id="3" name="Content Placeholder 2">
            <a:extLst>
              <a:ext uri="{FF2B5EF4-FFF2-40B4-BE49-F238E27FC236}">
                <a16:creationId xmlns:a16="http://schemas.microsoft.com/office/drawing/2014/main" id="{8D360EA1-4DAA-42CB-B057-374EAF03122A}"/>
              </a:ext>
            </a:extLst>
          </p:cNvPr>
          <p:cNvSpPr>
            <a:spLocks noGrp="1"/>
          </p:cNvSpPr>
          <p:nvPr>
            <p:ph idx="1"/>
          </p:nvPr>
        </p:nvSpPr>
        <p:spPr>
          <a:xfrm>
            <a:off x="469783" y="874203"/>
            <a:ext cx="11207691" cy="2095500"/>
          </a:xfrm>
        </p:spPr>
        <p:txBody>
          <a:bodyPr>
            <a:normAutofit fontScale="92500" lnSpcReduction="10000"/>
          </a:bodyPr>
          <a:lstStyle/>
          <a:p>
            <a:pPr algn="just"/>
            <a:r>
              <a:rPr lang="en-US" dirty="0"/>
              <a:t>The species were separated into groups of ‘Protected’ and ‘Not-Protected’ and the counts are displayed in the following table.</a:t>
            </a:r>
          </a:p>
          <a:p>
            <a:pPr algn="just"/>
            <a:r>
              <a:rPr lang="en-US" dirty="0"/>
              <a:t>Mammals and birds stand out as being the most protected. Are mammals more likely to be endangered than birds?</a:t>
            </a:r>
          </a:p>
          <a:p>
            <a:pPr algn="just"/>
            <a:r>
              <a:rPr lang="en-US" dirty="0"/>
              <a:t>We employed a Chi Square test to answer this question. The results of a Chi Square test indicate IF there is a significant difference between the two species.</a:t>
            </a:r>
          </a:p>
        </p:txBody>
      </p:sp>
      <p:sp>
        <p:nvSpPr>
          <p:cNvPr id="7" name="Content Placeholder 2">
            <a:extLst>
              <a:ext uri="{FF2B5EF4-FFF2-40B4-BE49-F238E27FC236}">
                <a16:creationId xmlns:a16="http://schemas.microsoft.com/office/drawing/2014/main" id="{43C3371F-D7A3-49BF-81E4-6C66D85D3AD1}"/>
              </a:ext>
            </a:extLst>
          </p:cNvPr>
          <p:cNvSpPr txBox="1">
            <a:spLocks/>
          </p:cNvSpPr>
          <p:nvPr/>
        </p:nvSpPr>
        <p:spPr>
          <a:xfrm>
            <a:off x="5066952" y="2877424"/>
            <a:ext cx="4957892" cy="328603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t>Test results for Mammals and birds indicated no significant differences between the species, in terms of if one was more likely to be endangered or not (p value = 0.69).</a:t>
            </a:r>
          </a:p>
          <a:p>
            <a:r>
              <a:rPr lang="en-US" dirty="0"/>
              <a:t>Test was rerun for Reptiles and Mammals. Result (p value = 0.038) indicates significant difference.</a:t>
            </a:r>
          </a:p>
        </p:txBody>
      </p:sp>
      <p:pic>
        <p:nvPicPr>
          <p:cNvPr id="8" name="Picture 7">
            <a:extLst>
              <a:ext uri="{FF2B5EF4-FFF2-40B4-BE49-F238E27FC236}">
                <a16:creationId xmlns:a16="http://schemas.microsoft.com/office/drawing/2014/main" id="{ECE7844C-3469-41E4-A102-51153ACB4E39}"/>
              </a:ext>
            </a:extLst>
          </p:cNvPr>
          <p:cNvPicPr>
            <a:picLocks noChangeAspect="1"/>
          </p:cNvPicPr>
          <p:nvPr/>
        </p:nvPicPr>
        <p:blipFill>
          <a:blip r:embed="rId2"/>
          <a:stretch>
            <a:fillRect/>
          </a:stretch>
        </p:blipFill>
        <p:spPr>
          <a:xfrm>
            <a:off x="620785" y="3336721"/>
            <a:ext cx="4295775" cy="2095500"/>
          </a:xfrm>
          <a:prstGeom prst="rect">
            <a:avLst/>
          </a:prstGeom>
        </p:spPr>
      </p:pic>
    </p:spTree>
    <p:extLst>
      <p:ext uri="{BB962C8B-B14F-4D97-AF65-F5344CB8AC3E}">
        <p14:creationId xmlns:p14="http://schemas.microsoft.com/office/powerpoint/2010/main" val="2856320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32205-8685-4F47-9934-B738F55B150F}"/>
              </a:ext>
            </a:extLst>
          </p:cNvPr>
          <p:cNvSpPr>
            <a:spLocks noGrp="1"/>
          </p:cNvSpPr>
          <p:nvPr>
            <p:ph type="title"/>
          </p:nvPr>
        </p:nvSpPr>
        <p:spPr>
          <a:xfrm>
            <a:off x="3044759" y="478171"/>
            <a:ext cx="6102482" cy="860337"/>
          </a:xfrm>
        </p:spPr>
        <p:txBody>
          <a:bodyPr/>
          <a:lstStyle/>
          <a:p>
            <a:r>
              <a:rPr lang="en-US" dirty="0"/>
              <a:t>Interpreting the results</a:t>
            </a:r>
          </a:p>
        </p:txBody>
      </p:sp>
      <p:sp>
        <p:nvSpPr>
          <p:cNvPr id="3" name="Content Placeholder 2">
            <a:extLst>
              <a:ext uri="{FF2B5EF4-FFF2-40B4-BE49-F238E27FC236}">
                <a16:creationId xmlns:a16="http://schemas.microsoft.com/office/drawing/2014/main" id="{11218DEA-2CBD-4B42-A46D-18B70B65BD29}"/>
              </a:ext>
            </a:extLst>
          </p:cNvPr>
          <p:cNvSpPr>
            <a:spLocks noGrp="1"/>
          </p:cNvSpPr>
          <p:nvPr>
            <p:ph idx="1"/>
          </p:nvPr>
        </p:nvSpPr>
        <p:spPr>
          <a:xfrm>
            <a:off x="516433" y="875717"/>
            <a:ext cx="9676192" cy="5106566"/>
          </a:xfrm>
        </p:spPr>
        <p:txBody>
          <a:bodyPr/>
          <a:lstStyle/>
          <a:p>
            <a:pPr algn="just"/>
            <a:r>
              <a:rPr lang="en-CA" dirty="0"/>
              <a:t>Our statistical analysis indicated that Mammals are more at risk of being endangered than reptiles.</a:t>
            </a:r>
          </a:p>
          <a:p>
            <a:pPr algn="just"/>
            <a:r>
              <a:rPr lang="en-CA" dirty="0"/>
              <a:t>Where we go from here is up to the National Parks.</a:t>
            </a:r>
          </a:p>
          <a:p>
            <a:pPr lvl="1" algn="just"/>
            <a:r>
              <a:rPr lang="en-CA" dirty="0"/>
              <a:t>Option 1: Allocate more resources to the protection of mammals than to reptiles.</a:t>
            </a:r>
          </a:p>
          <a:p>
            <a:pPr lvl="1" algn="just"/>
            <a:r>
              <a:rPr lang="en-CA" dirty="0"/>
              <a:t>Option 2: Verify that the conservation statuses in the provided file are valid. This would require further statistical analysis. A starting point would be to obtain historical data of the number of species each year. An analysis of the change of species numbers over time would shed insight into the true stability of their respective populations.</a:t>
            </a:r>
          </a:p>
          <a:p>
            <a:pPr lvl="1" algn="just"/>
            <a:r>
              <a:rPr lang="en-CA" dirty="0"/>
              <a:t>Option 3: Provide financial data, to verify that the available resources are being allocated in a manner consistent with the findings here.</a:t>
            </a:r>
            <a:endParaRPr lang="en-US" dirty="0"/>
          </a:p>
        </p:txBody>
      </p:sp>
    </p:spTree>
    <p:extLst>
      <p:ext uri="{BB962C8B-B14F-4D97-AF65-F5344CB8AC3E}">
        <p14:creationId xmlns:p14="http://schemas.microsoft.com/office/powerpoint/2010/main" val="1737154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99C0-089A-475D-930E-FDF585AFAECF}"/>
              </a:ext>
            </a:extLst>
          </p:cNvPr>
          <p:cNvSpPr>
            <a:spLocks noGrp="1"/>
          </p:cNvSpPr>
          <p:nvPr>
            <p:ph type="title"/>
          </p:nvPr>
        </p:nvSpPr>
        <p:spPr>
          <a:xfrm>
            <a:off x="684212" y="4487332"/>
            <a:ext cx="8534400" cy="1507067"/>
          </a:xfrm>
        </p:spPr>
        <p:txBody>
          <a:bodyPr>
            <a:normAutofit/>
          </a:bodyPr>
          <a:lstStyle/>
          <a:p>
            <a:r>
              <a:rPr lang="en-US"/>
              <a:t>Provided information</a:t>
            </a:r>
          </a:p>
        </p:txBody>
      </p:sp>
      <p:graphicFrame>
        <p:nvGraphicFramePr>
          <p:cNvPr id="5" name="Content Placeholder 2">
            <a:extLst>
              <a:ext uri="{FF2B5EF4-FFF2-40B4-BE49-F238E27FC236}">
                <a16:creationId xmlns:a16="http://schemas.microsoft.com/office/drawing/2014/main" id="{D6DEA1CD-03E6-4FEB-B1A5-CCB76E86F2B5}"/>
              </a:ext>
            </a:extLst>
          </p:cNvPr>
          <p:cNvGraphicFramePr>
            <a:graphicFrameLocks noGrp="1"/>
          </p:cNvGraphicFramePr>
          <p:nvPr>
            <p:ph idx="1"/>
            <p:extLst>
              <p:ext uri="{D42A27DB-BD31-4B8C-83A1-F6EECF244321}">
                <p14:modId xmlns:p14="http://schemas.microsoft.com/office/powerpoint/2010/main" val="1403730042"/>
              </p:ext>
            </p:extLst>
          </p:nvPr>
        </p:nvGraphicFramePr>
        <p:xfrm>
          <a:off x="684212" y="685800"/>
          <a:ext cx="10820399"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8768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3E28B4-0D3F-4764-878F-89E53F275C79}"/>
              </a:ext>
            </a:extLst>
          </p:cNvPr>
          <p:cNvSpPr>
            <a:spLocks noGrp="1"/>
          </p:cNvSpPr>
          <p:nvPr>
            <p:ph idx="1"/>
          </p:nvPr>
        </p:nvSpPr>
        <p:spPr>
          <a:xfrm>
            <a:off x="684210" y="460358"/>
            <a:ext cx="9005073" cy="840996"/>
          </a:xfrm>
        </p:spPr>
        <p:txBody>
          <a:bodyPr/>
          <a:lstStyle/>
          <a:p>
            <a:pPr algn="just"/>
            <a:r>
              <a:rPr lang="en-US" dirty="0"/>
              <a:t>The data in observations.csv was sorted so that we obtained counts of the sheep sightings per week, at each of the parks.</a:t>
            </a:r>
          </a:p>
        </p:txBody>
      </p:sp>
      <p:sp>
        <p:nvSpPr>
          <p:cNvPr id="4" name="Rectangle 3">
            <a:extLst>
              <a:ext uri="{FF2B5EF4-FFF2-40B4-BE49-F238E27FC236}">
                <a16:creationId xmlns:a16="http://schemas.microsoft.com/office/drawing/2014/main" id="{9BCA790C-FFB0-48E4-8E1E-D718114FEBEE}"/>
              </a:ext>
            </a:extLst>
          </p:cNvPr>
          <p:cNvSpPr/>
          <p:nvPr/>
        </p:nvSpPr>
        <p:spPr>
          <a:xfrm>
            <a:off x="684212" y="4458649"/>
            <a:ext cx="9005072" cy="1323439"/>
          </a:xfrm>
          <a:prstGeom prst="rect">
            <a:avLst/>
          </a:prstGeom>
        </p:spPr>
        <p:txBody>
          <a:bodyPr wrap="square">
            <a:spAutoFit/>
          </a:bodyPr>
          <a:lstStyle/>
          <a:p>
            <a:pPr marL="285750" lvl="0" indent="-285750" algn="just">
              <a:spcBef>
                <a:spcPct val="20000"/>
              </a:spcBef>
              <a:spcAft>
                <a:spcPts val="600"/>
              </a:spcAft>
              <a:buClr>
                <a:prstClr val="white"/>
              </a:buClr>
              <a:buSzPct val="80000"/>
              <a:buFont typeface="Wingdings 3" panose="05040102010807070707" pitchFamily="18" charset="2"/>
              <a:buChar char=""/>
            </a:pPr>
            <a:r>
              <a:rPr lang="en-US" sz="2000" dirty="0">
                <a:solidFill>
                  <a:srgbClr val="537D0B">
                    <a:lumMod val="75000"/>
                  </a:srgbClr>
                </a:solidFill>
              </a:rPr>
              <a:t>Given the numbers of sheep sightings at each park, we can calculate the minimum number of weeks necessary to accumulate a sufficient sample size, for which to report the percentage of foot and mouth disease in the sheep population.</a:t>
            </a:r>
          </a:p>
        </p:txBody>
      </p:sp>
      <p:pic>
        <p:nvPicPr>
          <p:cNvPr id="6" name="Picture 5">
            <a:extLst>
              <a:ext uri="{FF2B5EF4-FFF2-40B4-BE49-F238E27FC236}">
                <a16:creationId xmlns:a16="http://schemas.microsoft.com/office/drawing/2014/main" id="{16C13845-8D8C-4686-A005-1E146B81A2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580" y="1584951"/>
            <a:ext cx="6906936" cy="2590101"/>
          </a:xfrm>
          <a:prstGeom prst="rect">
            <a:avLst/>
          </a:prstGeom>
        </p:spPr>
      </p:pic>
    </p:spTree>
    <p:extLst>
      <p:ext uri="{BB962C8B-B14F-4D97-AF65-F5344CB8AC3E}">
        <p14:creationId xmlns:p14="http://schemas.microsoft.com/office/powerpoint/2010/main" val="1516679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ED523-0E20-4CCC-97D0-A9EBAAE6A8D0}"/>
              </a:ext>
            </a:extLst>
          </p:cNvPr>
          <p:cNvSpPr>
            <a:spLocks noGrp="1"/>
          </p:cNvSpPr>
          <p:nvPr>
            <p:ph type="title"/>
          </p:nvPr>
        </p:nvSpPr>
        <p:spPr>
          <a:xfrm>
            <a:off x="768102" y="343171"/>
            <a:ext cx="8534400" cy="1507067"/>
          </a:xfrm>
        </p:spPr>
        <p:txBody>
          <a:bodyPr/>
          <a:lstStyle/>
          <a:p>
            <a:r>
              <a:rPr lang="en-US" dirty="0"/>
              <a:t>Sample size determination</a:t>
            </a:r>
          </a:p>
        </p:txBody>
      </p:sp>
      <p:sp>
        <p:nvSpPr>
          <p:cNvPr id="3" name="Content Placeholder 2">
            <a:extLst>
              <a:ext uri="{FF2B5EF4-FFF2-40B4-BE49-F238E27FC236}">
                <a16:creationId xmlns:a16="http://schemas.microsoft.com/office/drawing/2014/main" id="{D574AC92-8E3C-4358-9A43-BA2133151520}"/>
              </a:ext>
            </a:extLst>
          </p:cNvPr>
          <p:cNvSpPr>
            <a:spLocks noGrp="1"/>
          </p:cNvSpPr>
          <p:nvPr>
            <p:ph idx="1"/>
          </p:nvPr>
        </p:nvSpPr>
        <p:spPr>
          <a:xfrm>
            <a:off x="768101" y="1384183"/>
            <a:ext cx="9214797" cy="3942827"/>
          </a:xfrm>
        </p:spPr>
        <p:txBody>
          <a:bodyPr>
            <a:normAutofit/>
          </a:bodyPr>
          <a:lstStyle/>
          <a:p>
            <a:r>
              <a:rPr lang="en-US" dirty="0"/>
              <a:t>Minimum Detectable Effect:	33%</a:t>
            </a:r>
          </a:p>
          <a:p>
            <a:r>
              <a:rPr lang="en-US" dirty="0"/>
              <a:t>Baseline:							15%	(based on Bryce National Park)</a:t>
            </a:r>
          </a:p>
          <a:p>
            <a:r>
              <a:rPr lang="en-US" dirty="0"/>
              <a:t>Using a standard sample size calculator we determined that 520 sheep observations (test for foot and mouth disease) would be necessary in order to speak about the sheep population as a whole.</a:t>
            </a:r>
          </a:p>
          <a:p>
            <a:r>
              <a:rPr lang="en-US" dirty="0"/>
              <a:t>Based on the number of sightings per week, we can determine the duration for which the experiment should run.</a:t>
            </a:r>
          </a:p>
          <a:p>
            <a:pPr lvl="1"/>
            <a:r>
              <a:rPr lang="en-US" dirty="0"/>
              <a:t>Bryce National Park:			3 weeks</a:t>
            </a:r>
          </a:p>
          <a:p>
            <a:pPr lvl="1"/>
            <a:r>
              <a:rPr lang="en-US" dirty="0"/>
              <a:t>Yellowstone National Park:	2 weeks</a:t>
            </a:r>
          </a:p>
          <a:p>
            <a:pPr marL="457200" lvl="1" indent="0">
              <a:buNone/>
            </a:pPr>
            <a:endParaRPr lang="en-US" dirty="0"/>
          </a:p>
        </p:txBody>
      </p:sp>
      <p:sp>
        <p:nvSpPr>
          <p:cNvPr id="5" name="Rectangle 4">
            <a:extLst>
              <a:ext uri="{FF2B5EF4-FFF2-40B4-BE49-F238E27FC236}">
                <a16:creationId xmlns:a16="http://schemas.microsoft.com/office/drawing/2014/main" id="{5FE7F37B-38A4-415E-BD0D-A00D8292EFBE}"/>
              </a:ext>
            </a:extLst>
          </p:cNvPr>
          <p:cNvSpPr/>
          <p:nvPr/>
        </p:nvSpPr>
        <p:spPr>
          <a:xfrm>
            <a:off x="768099" y="4965985"/>
            <a:ext cx="8854073" cy="1015663"/>
          </a:xfrm>
          <a:prstGeom prst="rect">
            <a:avLst/>
          </a:prstGeom>
        </p:spPr>
        <p:txBody>
          <a:bodyPr wrap="square">
            <a:spAutoFit/>
          </a:bodyPr>
          <a:lstStyle/>
          <a:p>
            <a:pPr marL="285750" lvl="0" indent="-285750" algn="just">
              <a:spcBef>
                <a:spcPct val="20000"/>
              </a:spcBef>
              <a:spcAft>
                <a:spcPts val="600"/>
              </a:spcAft>
              <a:buClr>
                <a:prstClr val="white"/>
              </a:buClr>
              <a:buSzPct val="80000"/>
              <a:buFont typeface="Wingdings 3" panose="05040102010807070707" pitchFamily="18" charset="2"/>
              <a:buChar char=""/>
            </a:pPr>
            <a:r>
              <a:rPr lang="en-US" sz="2000" dirty="0">
                <a:solidFill>
                  <a:srgbClr val="537D0B">
                    <a:lumMod val="75000"/>
                  </a:srgbClr>
                </a:solidFill>
              </a:rPr>
              <a:t>If the observed sheep are tested for this amount of time, it is expected that sufficient data will be collected in order to determine if the disease reduction program is working as intended.</a:t>
            </a:r>
          </a:p>
        </p:txBody>
      </p:sp>
    </p:spTree>
    <p:extLst>
      <p:ext uri="{BB962C8B-B14F-4D97-AF65-F5344CB8AC3E}">
        <p14:creationId xmlns:p14="http://schemas.microsoft.com/office/powerpoint/2010/main" val="91520791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TM02900771[[fn=Slice]]</Template>
  <TotalTime>133</TotalTime>
  <Words>612</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Century Gothic</vt:lpstr>
      <vt:lpstr>Wingdings 3</vt:lpstr>
      <vt:lpstr>Slice</vt:lpstr>
      <vt:lpstr>Biodiversity project</vt:lpstr>
      <vt:lpstr>Provided information</vt:lpstr>
      <vt:lpstr>PowerPoint Presentation</vt:lpstr>
      <vt:lpstr>Statistical analysis</vt:lpstr>
      <vt:lpstr>Interpreting the results</vt:lpstr>
      <vt:lpstr>Provided information</vt:lpstr>
      <vt:lpstr>PowerPoint Presentation</vt:lpstr>
      <vt:lpstr>Sample size determination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 Sharman</dc:creator>
  <cp:lastModifiedBy>Ken Sharman</cp:lastModifiedBy>
  <cp:revision>1</cp:revision>
  <dcterms:created xsi:type="dcterms:W3CDTF">2018-06-16T00:14:41Z</dcterms:created>
  <dcterms:modified xsi:type="dcterms:W3CDTF">2018-06-16T22:39:56Z</dcterms:modified>
</cp:coreProperties>
</file>