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73" r:id="rId8"/>
    <p:sldId id="260" r:id="rId9"/>
    <p:sldId id="274" r:id="rId10"/>
    <p:sldId id="261" r:id="rId11"/>
    <p:sldId id="275" r:id="rId12"/>
    <p:sldId id="276" r:id="rId13"/>
    <p:sldId id="263" r:id="rId14"/>
    <p:sldId id="264" r:id="rId15"/>
    <p:sldId id="277" r:id="rId16"/>
    <p:sldId id="265" r:id="rId17"/>
    <p:sldId id="266" r:id="rId18"/>
    <p:sldId id="278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9E82-4705-4446-8273-D31D387532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F31F-BFBF-4C71-A526-96E164C7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38" y="1357584"/>
            <a:ext cx="9144000" cy="2626677"/>
          </a:xfrm>
        </p:spPr>
        <p:txBody>
          <a:bodyPr>
            <a:noAutofit/>
          </a:bodyPr>
          <a:lstStyle/>
          <a:p>
            <a:r>
              <a:rPr lang="en-US" sz="8000" smtClean="0"/>
              <a:t>Web </a:t>
            </a:r>
            <a:r>
              <a:rPr lang="en-US" sz="8000" smtClean="0"/>
              <a:t>Services </a:t>
            </a:r>
            <a:r>
              <a:rPr lang="en-US" sz="8000" dirty="0" smtClean="0"/>
              <a:t>Term Project</a:t>
            </a:r>
            <a:br>
              <a:rPr lang="en-US" sz="8000" dirty="0" smtClean="0"/>
            </a:br>
            <a:r>
              <a:rPr lang="en-US" sz="2000" dirty="0" smtClean="0"/>
              <a:t>Main Points and Operations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9080" y="4617720"/>
            <a:ext cx="3660648" cy="1225296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8000" dirty="0" smtClean="0"/>
              <a:t>Kenneth Silvere</a:t>
            </a:r>
          </a:p>
          <a:p>
            <a:r>
              <a:rPr lang="en-US" sz="8000" dirty="0" smtClean="0"/>
              <a:t>UIN:662516116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8026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22" y="265113"/>
            <a:ext cx="10509955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6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3394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317" y="559676"/>
            <a:ext cx="10515600" cy="58853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Next, we want to add a new doctor along with his three patients. We use the CURL utility to do this.</a:t>
            </a:r>
          </a:p>
          <a:p>
            <a:pPr marL="0" indent="0">
              <a:buNone/>
            </a:pPr>
            <a:r>
              <a:rPr lang="en-US" dirty="0" smtClean="0"/>
              <a:t>We use the POST request to </a:t>
            </a:r>
            <a:r>
              <a:rPr lang="en-US" dirty="0" err="1" smtClean="0"/>
              <a:t>to</a:t>
            </a:r>
            <a:r>
              <a:rPr lang="en-US" dirty="0" smtClean="0"/>
              <a:t> do this. The syntax for this command is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curl --request POST --data "doctor=Evelyn Silvere" --data "first=Anita" --data "second=Van Jake" --data "third=Derrick" 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adds a new doctor with patients in the service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operation is shown in the following two slides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4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58764"/>
            <a:ext cx="10480263" cy="58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56" y="284163"/>
            <a:ext cx="1047608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2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545"/>
            <a:ext cx="10515600" cy="58774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use the same CURL utility to update a doctor’s name or patient’s details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PUT request is used to perform this function.</a:t>
            </a:r>
          </a:p>
          <a:p>
            <a:pPr marL="0" indent="0">
              <a:buNone/>
            </a:pPr>
            <a:r>
              <a:rPr lang="en-US" dirty="0" smtClean="0"/>
              <a:t>We give the id of the doctor whose details we want to update and we give the element name along with the new value to be updated.</a:t>
            </a:r>
          </a:p>
          <a:p>
            <a:pPr marL="0" indent="0">
              <a:buNone/>
            </a:pPr>
            <a:r>
              <a:rPr lang="en-US" dirty="0" smtClean="0"/>
              <a:t>The syntax for this command is </a:t>
            </a:r>
          </a:p>
          <a:p>
            <a:pPr marL="0" indent="0">
              <a:buNone/>
            </a:pPr>
            <a:r>
              <a:rPr lang="en-US" dirty="0" smtClean="0"/>
              <a:t>curl --request PUT --data "id=8" --data "doctor=</a:t>
            </a:r>
            <a:r>
              <a:rPr lang="en-US" dirty="0" err="1" smtClean="0"/>
              <a:t>Dr.Silvere</a:t>
            </a:r>
            <a:r>
              <a:rPr lang="en-US" dirty="0" smtClean="0"/>
              <a:t>" 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operation is shown in the next two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0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77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56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0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779"/>
            <a:ext cx="10515600" cy="5893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Next, we look at deleting a doctor and his patients using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simple command that we pass to curl with the id of the doctor who we want to delete from our web service .</a:t>
            </a:r>
          </a:p>
          <a:p>
            <a:pPr marL="0" indent="0">
              <a:buNone/>
            </a:pPr>
            <a:r>
              <a:rPr lang="en-US" dirty="0" smtClean="0"/>
              <a:t>The syntax for this command is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curl --request DELETE 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/delete/7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operation is shown in the next 2 slides.</a:t>
            </a:r>
          </a:p>
        </p:txBody>
      </p:sp>
    </p:spTree>
    <p:extLst>
      <p:ext uri="{BB962C8B-B14F-4D97-AF65-F5344CB8AC3E}">
        <p14:creationId xmlns:p14="http://schemas.microsoft.com/office/powerpoint/2010/main" val="281244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794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616"/>
            <a:ext cx="10515600" cy="58203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web services term project is the one given in option 2.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Here, one doctor element is assigned three patients. Each patients has a name and an insurance number.</a:t>
            </a:r>
          </a:p>
          <a:p>
            <a:pPr marL="0" indent="0">
              <a:buNone/>
            </a:pPr>
            <a:r>
              <a:rPr lang="en-US" dirty="0" smtClean="0"/>
              <a:t>A doctor along with his/her patients can be deleted, names of both the doctor and the patients can be updated , a new doctor with his patients can be added, in this service.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err="1" smtClean="0"/>
              <a:t>powerpoint</a:t>
            </a:r>
            <a:r>
              <a:rPr lang="en-US" dirty="0" smtClean="0"/>
              <a:t> presentation will show the execution and features of this project in detailed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87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77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we have to turn on the tomcat server and select the project directory in the command prompt. </a:t>
            </a:r>
          </a:p>
          <a:p>
            <a:r>
              <a:rPr lang="en-US" dirty="0" smtClean="0"/>
              <a:t> Then using ant , we run the Jersey Client.</a:t>
            </a:r>
          </a:p>
          <a:p>
            <a:r>
              <a:rPr lang="en-US" dirty="0" smtClean="0"/>
              <a:t>Next, we deploy the service using the command ‘ ant deploy –Dwar.name  = </a:t>
            </a:r>
            <a:r>
              <a:rPr lang="en-US" dirty="0" err="1" smtClean="0"/>
              <a:t>drpatients</a:t>
            </a:r>
            <a:r>
              <a:rPr lang="en-US" dirty="0" smtClean="0"/>
              <a:t> ‘</a:t>
            </a:r>
          </a:p>
          <a:p>
            <a:r>
              <a:rPr lang="en-US" dirty="0" smtClean="0"/>
              <a:t>The service will not be deployed if the server is not turned on.</a:t>
            </a:r>
          </a:p>
          <a:p>
            <a:r>
              <a:rPr lang="en-US" dirty="0" smtClean="0"/>
              <a:t>After that, we call the service from the web browser, and we can see the output.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following 3 slides will show these steps in real time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3519"/>
            <a:ext cx="11243451" cy="63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96112" y="420561"/>
            <a:ext cx="1050925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71" y="227013"/>
            <a:ext cx="10861829" cy="61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959"/>
            <a:ext cx="10515600" cy="583800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got lists of all the doctors and their patients in plain text. Now we want them in xml format </a:t>
            </a:r>
          </a:p>
          <a:p>
            <a:pPr marL="0" indent="0">
              <a:buNone/>
            </a:pPr>
            <a:r>
              <a:rPr lang="en-US" dirty="0" smtClean="0"/>
              <a:t>In order to do this,</a:t>
            </a:r>
          </a:p>
          <a:p>
            <a:r>
              <a:rPr lang="en-US" dirty="0" smtClean="0"/>
              <a:t>We have to modify the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Instead of 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/plain/  we give the </a:t>
            </a:r>
            <a:r>
              <a:rPr lang="en-US" dirty="0" err="1" smtClean="0"/>
              <a:t>url</a:t>
            </a:r>
            <a:r>
              <a:rPr lang="en-US" dirty="0" smtClean="0"/>
              <a:t>  : 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/xml/</a:t>
            </a:r>
          </a:p>
          <a:p>
            <a:r>
              <a:rPr lang="en-US" dirty="0" smtClean="0"/>
              <a:t>We just remove ‘plain’ at the end of the </a:t>
            </a:r>
            <a:r>
              <a:rPr lang="en-US" dirty="0" err="1" smtClean="0"/>
              <a:t>url</a:t>
            </a:r>
            <a:r>
              <a:rPr lang="en-US" dirty="0" smtClean="0"/>
              <a:t> and append ‘xml’.</a:t>
            </a:r>
          </a:p>
          <a:p>
            <a:pPr marL="0" indent="0">
              <a:buNone/>
            </a:pPr>
            <a:r>
              <a:rPr lang="en-US" dirty="0" smtClean="0"/>
              <a:t>We now get the lists of doctors and their patients in xml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output is show in the next slide.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8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013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428"/>
            <a:ext cx="10515600" cy="58695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also get a list of only one doctor with his/her patients in both plain text and xml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To do this, </a:t>
            </a:r>
          </a:p>
          <a:p>
            <a:pPr marL="0" indent="0">
              <a:buNone/>
            </a:pPr>
            <a:r>
              <a:rPr lang="en-US" dirty="0" smtClean="0"/>
              <a:t>We just append the id of the doctor whose list we want to the </a:t>
            </a:r>
            <a:r>
              <a:rPr lang="en-US" dirty="0" err="1" smtClean="0"/>
              <a:t>url</a:t>
            </a:r>
            <a:r>
              <a:rPr lang="en-US" dirty="0" smtClean="0"/>
              <a:t>. So for xml we give </a:t>
            </a:r>
          </a:p>
          <a:p>
            <a:pPr marL="0" indent="0">
              <a:buNone/>
            </a:pPr>
            <a:r>
              <a:rPr lang="en-US" dirty="0" smtClean="0"/>
              <a:t> 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/xml/5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and for plain text , we give</a:t>
            </a:r>
          </a:p>
          <a:p>
            <a:pPr marL="0" indent="0">
              <a:buNone/>
            </a:pPr>
            <a:r>
              <a:rPr lang="en-US" dirty="0" smtClean="0"/>
              <a:t>localhost:8080/</a:t>
            </a:r>
            <a:r>
              <a:rPr lang="en-US" dirty="0" err="1" smtClean="0"/>
              <a:t>drpatient</a:t>
            </a:r>
            <a:r>
              <a:rPr lang="en-US" dirty="0" smtClean="0"/>
              <a:t>/</a:t>
            </a:r>
            <a:r>
              <a:rPr lang="en-US" dirty="0" err="1" smtClean="0"/>
              <a:t>resourcesC</a:t>
            </a:r>
            <a:r>
              <a:rPr lang="en-US" dirty="0" smtClean="0"/>
              <a:t>/plain/5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get the list of the doctor whose id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shown in the following two slides.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573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Web Services Term Project Main Points and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Silvere</dc:creator>
  <cp:lastModifiedBy>Kenneth Silvere</cp:lastModifiedBy>
  <cp:revision>20</cp:revision>
  <dcterms:created xsi:type="dcterms:W3CDTF">2016-05-03T06:30:56Z</dcterms:created>
  <dcterms:modified xsi:type="dcterms:W3CDTF">2016-05-03T20:34:11Z</dcterms:modified>
</cp:coreProperties>
</file>