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1"/>
  </p:sldMasterIdLst>
  <p:notesMasterIdLst>
    <p:notesMasterId r:id="rId3"/>
  </p:notesMasterIdLst>
  <p:sldIdLst>
    <p:sldId id="28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077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5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7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 rot="5400000">
            <a:off x="3009900" y="-723900"/>
            <a:ext cx="3124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6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 rot="5400000">
            <a:off x="5200650" y="14668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 rot="5400000">
            <a:off x="1238250" y="-4000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3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cxnSp>
        <p:nvCxnSpPr>
          <p:cNvPr id="24" name="Google Shape;24;p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>
            <a:off x="2286000" y="0"/>
            <a:ext cx="0" cy="53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3"/>
          <p:cNvSpPr txBox="1"/>
          <p:nvPr/>
        </p:nvSpPr>
        <p:spPr>
          <a:xfrm>
            <a:off x="2438400" y="120650"/>
            <a:ext cx="6172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Erik Jonsson School of Engineering &amp; Computer Science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28;p3"/>
          <p:cNvSpPr txBox="1"/>
          <p:nvPr/>
        </p:nvSpPr>
        <p:spPr>
          <a:xfrm>
            <a:off x="152400" y="6430963"/>
            <a:ext cx="3962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b="1">
                <a:solidFill>
                  <a:srgbClr val="FFFFFF"/>
                </a:solidFill>
              </a:rPr>
              <a:t>FEARLESS</a:t>
            </a:r>
            <a:r>
              <a:rPr lang="en-US" sz="1200">
                <a:solidFill>
                  <a:srgbClr val="FFFFFF"/>
                </a:solidFill>
              </a:rPr>
              <a:t> engineering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9" name="Google Shape;29;p3" descr="utd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0" y="62484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Google Shape;31;p3" descr="UTD_wdmk_rev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"/>
            <a:ext cx="1219200" cy="248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4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96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9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710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3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3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3;p1"/>
          <p:cNvSpPr txBox="1"/>
          <p:nvPr/>
        </p:nvSpPr>
        <p:spPr>
          <a:xfrm>
            <a:off x="152400" y="6430963"/>
            <a:ext cx="3962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b="1">
                <a:solidFill>
                  <a:srgbClr val="FFFFFF"/>
                </a:solidFill>
              </a:rPr>
              <a:t>FEARLESS</a:t>
            </a:r>
            <a:r>
              <a:rPr lang="en-US" sz="1200">
                <a:solidFill>
                  <a:srgbClr val="FFFFFF"/>
                </a:solidFill>
              </a:rPr>
              <a:t> engineering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" name="Google Shape;14;p1" descr="utd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914400"/>
            <a:ext cx="9144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6843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/>
              <a:t>Digital Steganography</a:t>
            </a:r>
            <a:endParaRPr sz="3200" b="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74645" y="1176445"/>
            <a:ext cx="921893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  <a:p>
            <a:r>
              <a:rPr lang="en-US" b="1" dirty="0"/>
              <a:t>Goal: </a:t>
            </a:r>
            <a:r>
              <a:rPr lang="en-US" dirty="0"/>
              <a:t>Create an interface for users to encode text-based messages into an image and then be able to decode the contents of the image without distorting the original image state while researching encryption techniques</a:t>
            </a:r>
            <a:endParaRPr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3124200" y="3352800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/>
          </a:p>
        </p:txBody>
      </p:sp>
      <p:sp>
        <p:nvSpPr>
          <p:cNvPr id="71" name="Google Shape;71;p13"/>
          <p:cNvSpPr txBox="1"/>
          <p:nvPr/>
        </p:nvSpPr>
        <p:spPr>
          <a:xfrm>
            <a:off x="152400" y="955956"/>
            <a:ext cx="8686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Obed Lastick	Collin Tran	 	Jordan Scott	Eman Abu-Ali	Kenneth Vo</a:t>
            </a:r>
            <a:endParaRPr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74645" y="1836360"/>
            <a:ext cx="1303872" cy="39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Approach: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F7C099-51ED-459D-82B7-354D1808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64"/>
          <a:stretch/>
        </p:blipFill>
        <p:spPr>
          <a:xfrm>
            <a:off x="8090620" y="-15763"/>
            <a:ext cx="1053380" cy="9264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D73110-D718-4A41-9BAC-A3D59132A45D}"/>
              </a:ext>
            </a:extLst>
          </p:cNvPr>
          <p:cNvCxnSpPr/>
          <p:nvPr/>
        </p:nvCxnSpPr>
        <p:spPr>
          <a:xfrm flipV="1">
            <a:off x="168552" y="1259452"/>
            <a:ext cx="8610590" cy="695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C3B081-44AA-CB5C-0597-21BC8C8C8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34" y="2148002"/>
            <a:ext cx="4983350" cy="1793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E0E49-5274-E4AF-21FF-EB73F62C35F0}"/>
              </a:ext>
            </a:extLst>
          </p:cNvPr>
          <p:cNvSpPr txBox="1"/>
          <p:nvPr/>
        </p:nvSpPr>
        <p:spPr>
          <a:xfrm>
            <a:off x="1533521" y="3936024"/>
            <a:ext cx="177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(.</a:t>
            </a:r>
            <a:r>
              <a:rPr lang="en-US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.bmp, .tiff)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0AB7D-A556-6868-2F1B-658CDEFB18F1}"/>
              </a:ext>
            </a:extLst>
          </p:cNvPr>
          <p:cNvSpPr txBox="1"/>
          <p:nvPr/>
        </p:nvSpPr>
        <p:spPr>
          <a:xfrm>
            <a:off x="5835134" y="3845488"/>
            <a:ext cx="177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(.</a:t>
            </a:r>
            <a:r>
              <a:rPr lang="en-US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.bmp, .tiff)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634EB-BFF1-9030-8E34-B4BE08AA208A}"/>
              </a:ext>
            </a:extLst>
          </p:cNvPr>
          <p:cNvSpPr txBox="1"/>
          <p:nvPr/>
        </p:nvSpPr>
        <p:spPr>
          <a:xfrm>
            <a:off x="1864639" y="1898857"/>
            <a:ext cx="131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A17D0-0700-B67E-61EC-BC4AAE0C3896}"/>
              </a:ext>
            </a:extLst>
          </p:cNvPr>
          <p:cNvSpPr txBox="1"/>
          <p:nvPr/>
        </p:nvSpPr>
        <p:spPr>
          <a:xfrm>
            <a:off x="6000083" y="1936560"/>
            <a:ext cx="131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Message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6310BF-200B-7E51-F317-3C62917CB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2943" y="2649413"/>
            <a:ext cx="1055081" cy="703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36B9FE-5DA9-7C4F-1DD8-23489D7C7502}"/>
              </a:ext>
            </a:extLst>
          </p:cNvPr>
          <p:cNvSpPr txBox="1"/>
          <p:nvPr/>
        </p:nvSpPr>
        <p:spPr>
          <a:xfrm>
            <a:off x="487325" y="2674616"/>
            <a:ext cx="172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encodeST.java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LSB Technique on RGB values of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9D259-613E-0F8A-1FB9-C28074A14632}"/>
              </a:ext>
            </a:extLst>
          </p:cNvPr>
          <p:cNvSpPr txBox="1"/>
          <p:nvPr/>
        </p:nvSpPr>
        <p:spPr>
          <a:xfrm>
            <a:off x="6954832" y="2683107"/>
            <a:ext cx="18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decodeST.java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Reading the LSB of RGB channels from pixels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F984C-7903-0F1F-CA89-17D294B84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693" y="2649413"/>
            <a:ext cx="1055081" cy="703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92F0E0-04CC-8537-DB5A-C782C2F85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81" y="3579483"/>
            <a:ext cx="2575301" cy="187440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746A76-C47A-F05D-F756-B09ADB93DACE}"/>
              </a:ext>
            </a:extLst>
          </p:cNvPr>
          <p:cNvSpPr txBox="1"/>
          <p:nvPr/>
        </p:nvSpPr>
        <p:spPr>
          <a:xfrm>
            <a:off x="4017157" y="2448244"/>
            <a:ext cx="87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GUI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83D2A-766F-6E04-6C06-2BA8BE2C44F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53508" y="2725243"/>
            <a:ext cx="1" cy="139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46E99F-DCE1-A777-5A18-6A47D8257DEC}"/>
              </a:ext>
            </a:extLst>
          </p:cNvPr>
          <p:cNvCxnSpPr>
            <a:endCxn id="16" idx="0"/>
          </p:cNvCxnSpPr>
          <p:nvPr/>
        </p:nvCxnSpPr>
        <p:spPr>
          <a:xfrm>
            <a:off x="4471231" y="3207190"/>
            <a:ext cx="1" cy="37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8">
            <a:extLst>
              <a:ext uri="{FF2B5EF4-FFF2-40B4-BE49-F238E27FC236}">
                <a16:creationId xmlns:a16="http://schemas.microsoft.com/office/drawing/2014/main" id="{044AD354-CF9A-7595-6B00-88E52D7C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62" y="4787072"/>
            <a:ext cx="1114972" cy="11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01FACC97-8B3C-0DD6-7378-972CB835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3" y="4787072"/>
            <a:ext cx="1114972" cy="11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566EB0-E43B-2200-9613-5A6648610739}"/>
              </a:ext>
            </a:extLst>
          </p:cNvPr>
          <p:cNvSpPr txBox="1"/>
          <p:nvPr/>
        </p:nvSpPr>
        <p:spPr>
          <a:xfrm>
            <a:off x="375891" y="4510073"/>
            <a:ext cx="131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8D6CB-8680-655C-9D2E-1CC24356BA66}"/>
              </a:ext>
            </a:extLst>
          </p:cNvPr>
          <p:cNvSpPr txBox="1"/>
          <p:nvPr/>
        </p:nvSpPr>
        <p:spPr>
          <a:xfrm>
            <a:off x="1553257" y="4478220"/>
            <a:ext cx="131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D0B46-8F6D-A6E5-A6C0-ED676CFDF4FC}"/>
              </a:ext>
            </a:extLst>
          </p:cNvPr>
          <p:cNvSpPr txBox="1"/>
          <p:nvPr/>
        </p:nvSpPr>
        <p:spPr>
          <a:xfrm>
            <a:off x="6109536" y="4669060"/>
            <a:ext cx="2729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.</a:t>
            </a:r>
            <a:r>
              <a:rPr lang="en-US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.bmp, and .tiff image file types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UI page to easily encode and decode messages to/from images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Notifies you of maximum message size limit before encoding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Distortion</a:t>
            </a:r>
          </a:p>
        </p:txBody>
      </p:sp>
      <p:sp>
        <p:nvSpPr>
          <p:cNvPr id="29" name="Google Shape;74;p13">
            <a:extLst>
              <a:ext uri="{FF2B5EF4-FFF2-40B4-BE49-F238E27FC236}">
                <a16:creationId xmlns:a16="http://schemas.microsoft.com/office/drawing/2014/main" id="{CC23B575-CB5B-09EF-EC6C-1D874B7DA74A}"/>
              </a:ext>
            </a:extLst>
          </p:cNvPr>
          <p:cNvSpPr txBox="1"/>
          <p:nvPr/>
        </p:nvSpPr>
        <p:spPr>
          <a:xfrm>
            <a:off x="6377874" y="4356752"/>
            <a:ext cx="1884368" cy="39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Key Features: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2332E-A515-588E-7442-B9AE1C75DD47}"/>
              </a:ext>
            </a:extLst>
          </p:cNvPr>
          <p:cNvSpPr txBox="1"/>
          <p:nvPr/>
        </p:nvSpPr>
        <p:spPr>
          <a:xfrm>
            <a:off x="4785422" y="47472"/>
            <a:ext cx="3394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CS 4485/Fall 2024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Department of Computer Science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Erik Jonsson School of Engineering &amp; Computer Science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The University of Texas at Dallas</a:t>
            </a:r>
          </a:p>
          <a:p>
            <a:r>
              <a:rPr lang="en-US" sz="1000" dirty="0">
                <a:solidFill>
                  <a:schemeClr val="bg1"/>
                </a:solidFill>
              </a:rPr>
              <a:t>Richardson, TX 75080, USA</a:t>
            </a:r>
          </a:p>
        </p:txBody>
      </p:sp>
    </p:spTree>
    <p:extLst>
      <p:ext uri="{BB962C8B-B14F-4D97-AF65-F5344CB8AC3E}">
        <p14:creationId xmlns:p14="http://schemas.microsoft.com/office/powerpoint/2010/main" val="2593093184"/>
      </p:ext>
    </p:extLst>
  </p:cSld>
  <p:clrMapOvr>
    <a:masterClrMapping/>
  </p:clrMapOvr>
</p:sld>
</file>

<file path=ppt/theme/theme1.xml><?xml version="1.0" encoding="utf-8"?>
<a:theme xmlns:a="http://schemas.openxmlformats.org/drawingml/2006/main" name="2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177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2_ECS-whitebackground</vt:lpstr>
      <vt:lpstr>Digital Steganography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</dc:title>
  <dc:creator>Razo-Razo, Miguel</dc:creator>
  <cp:lastModifiedBy>Lastick Lelion, Obed</cp:lastModifiedBy>
  <cp:revision>21</cp:revision>
  <dcterms:modified xsi:type="dcterms:W3CDTF">2024-11-30T03:19:36Z</dcterms:modified>
</cp:coreProperties>
</file>