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A3BA-3085-4940-97EF-4A33F761E67D}"/>
              </a:ext>
            </a:extLst>
          </p:cNvPr>
          <p:cNvSpPr>
            <a:spLocks noGrp="1"/>
          </p:cNvSpPr>
          <p:nvPr>
            <p:ph type="ctrTitle"/>
          </p:nvPr>
        </p:nvSpPr>
        <p:spPr/>
        <p:txBody>
          <a:bodyPr/>
          <a:lstStyle/>
          <a:p>
            <a:r>
              <a:rPr lang="en-US" dirty="0"/>
              <a:t>Quiz Time</a:t>
            </a:r>
          </a:p>
        </p:txBody>
      </p:sp>
      <p:sp>
        <p:nvSpPr>
          <p:cNvPr id="3" name="Subtitle 2">
            <a:extLst>
              <a:ext uri="{FF2B5EF4-FFF2-40B4-BE49-F238E27FC236}">
                <a16:creationId xmlns:a16="http://schemas.microsoft.com/office/drawing/2014/main" id="{0C8EB636-0913-4D7C-BECF-AB847CE96FA2}"/>
              </a:ext>
            </a:extLst>
          </p:cNvPr>
          <p:cNvSpPr>
            <a:spLocks noGrp="1"/>
          </p:cNvSpPr>
          <p:nvPr>
            <p:ph type="subTitle" idx="1"/>
          </p:nvPr>
        </p:nvSpPr>
        <p:spPr/>
        <p:txBody>
          <a:bodyPr/>
          <a:lstStyle/>
          <a:p>
            <a:r>
              <a:rPr lang="en-US" dirty="0"/>
              <a:t>Submit latest at 22</a:t>
            </a:r>
            <a:r>
              <a:rPr lang="en-US" baseline="30000" dirty="0"/>
              <a:t>th</a:t>
            </a:r>
            <a:r>
              <a:rPr lang="en-US" dirty="0"/>
              <a:t> March 2018 12.05 AM</a:t>
            </a:r>
          </a:p>
        </p:txBody>
      </p:sp>
    </p:spTree>
    <p:extLst>
      <p:ext uri="{BB962C8B-B14F-4D97-AF65-F5344CB8AC3E}">
        <p14:creationId xmlns:p14="http://schemas.microsoft.com/office/powerpoint/2010/main" val="39448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57F6-682D-4E57-ADEE-DA2E1FB34F4F}"/>
              </a:ext>
            </a:extLst>
          </p:cNvPr>
          <p:cNvSpPr>
            <a:spLocks noGrp="1"/>
          </p:cNvSpPr>
          <p:nvPr>
            <p:ph type="title"/>
          </p:nvPr>
        </p:nvSpPr>
        <p:spPr/>
        <p:txBody>
          <a:bodyPr/>
          <a:lstStyle/>
          <a:p>
            <a:r>
              <a:rPr lang="en-US" dirty="0"/>
              <a:t>Create API using </a:t>
            </a:r>
            <a:r>
              <a:rPr lang="en-US" dirty="0" err="1"/>
              <a:t>laravel</a:t>
            </a:r>
            <a:endParaRPr lang="en-US" dirty="0"/>
          </a:p>
        </p:txBody>
      </p:sp>
      <p:sp>
        <p:nvSpPr>
          <p:cNvPr id="3" name="Content Placeholder 2">
            <a:extLst>
              <a:ext uri="{FF2B5EF4-FFF2-40B4-BE49-F238E27FC236}">
                <a16:creationId xmlns:a16="http://schemas.microsoft.com/office/drawing/2014/main" id="{65ABB7FC-D46E-4592-98BE-7F10C4470FDD}"/>
              </a:ext>
            </a:extLst>
          </p:cNvPr>
          <p:cNvSpPr>
            <a:spLocks noGrp="1"/>
          </p:cNvSpPr>
          <p:nvPr>
            <p:ph idx="1"/>
          </p:nvPr>
        </p:nvSpPr>
        <p:spPr/>
        <p:txBody>
          <a:bodyPr/>
          <a:lstStyle/>
          <a:p>
            <a:r>
              <a:rPr lang="en-US" dirty="0"/>
              <a:t>Do not use blade</a:t>
            </a:r>
          </a:p>
          <a:p>
            <a:r>
              <a:rPr lang="en-US" dirty="0"/>
              <a:t>Test your API using postman</a:t>
            </a:r>
          </a:p>
          <a:p>
            <a:r>
              <a:rPr lang="en-US" dirty="0"/>
              <a:t>Create a repository of your work on </a:t>
            </a:r>
            <a:r>
              <a:rPr lang="en-US" dirty="0" err="1"/>
              <a:t>github</a:t>
            </a:r>
            <a:r>
              <a:rPr lang="en-US" dirty="0"/>
              <a:t>/</a:t>
            </a:r>
            <a:r>
              <a:rPr lang="en-US" dirty="0" err="1"/>
              <a:t>gitlab</a:t>
            </a:r>
            <a:endParaRPr lang="en-US" dirty="0"/>
          </a:p>
          <a:p>
            <a:r>
              <a:rPr lang="en-US" dirty="0"/>
              <a:t>Push your work to the repository</a:t>
            </a:r>
          </a:p>
          <a:p>
            <a:r>
              <a:rPr lang="en-US" dirty="0"/>
              <a:t>Share it to L4BC Trello Group</a:t>
            </a:r>
          </a:p>
        </p:txBody>
      </p:sp>
    </p:spTree>
    <p:extLst>
      <p:ext uri="{BB962C8B-B14F-4D97-AF65-F5344CB8AC3E}">
        <p14:creationId xmlns:p14="http://schemas.microsoft.com/office/powerpoint/2010/main" val="361959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D147-F866-47DE-B51C-D5004B76BD9A}"/>
              </a:ext>
            </a:extLst>
          </p:cNvPr>
          <p:cNvSpPr>
            <a:spLocks noGrp="1"/>
          </p:cNvSpPr>
          <p:nvPr>
            <p:ph type="title"/>
          </p:nvPr>
        </p:nvSpPr>
        <p:spPr/>
        <p:txBody>
          <a:bodyPr/>
          <a:lstStyle/>
          <a:p>
            <a:r>
              <a:rPr lang="en-US" dirty="0"/>
              <a:t>What you need to create</a:t>
            </a:r>
          </a:p>
        </p:txBody>
      </p:sp>
      <p:pic>
        <p:nvPicPr>
          <p:cNvPr id="7" name="Content Placeholder 6">
            <a:extLst>
              <a:ext uri="{FF2B5EF4-FFF2-40B4-BE49-F238E27FC236}">
                <a16:creationId xmlns:a16="http://schemas.microsoft.com/office/drawing/2014/main" id="{406E6E4F-A7DA-4E4A-BF32-1B247FAE447A}"/>
              </a:ext>
            </a:extLst>
          </p:cNvPr>
          <p:cNvPicPr>
            <a:picLocks noGrp="1" noChangeAspect="1"/>
          </p:cNvPicPr>
          <p:nvPr>
            <p:ph idx="1"/>
          </p:nvPr>
        </p:nvPicPr>
        <p:blipFill>
          <a:blip r:embed="rId2"/>
          <a:stretch>
            <a:fillRect/>
          </a:stretch>
        </p:blipFill>
        <p:spPr>
          <a:xfrm>
            <a:off x="2190405" y="3162221"/>
            <a:ext cx="7963590" cy="1828958"/>
          </a:xfrm>
        </p:spPr>
      </p:pic>
    </p:spTree>
    <p:extLst>
      <p:ext uri="{BB962C8B-B14F-4D97-AF65-F5344CB8AC3E}">
        <p14:creationId xmlns:p14="http://schemas.microsoft.com/office/powerpoint/2010/main" val="192405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2358-ADF4-4F1E-A4CF-7D6538310B40}"/>
              </a:ext>
            </a:extLst>
          </p:cNvPr>
          <p:cNvSpPr>
            <a:spLocks noGrp="1"/>
          </p:cNvSpPr>
          <p:nvPr>
            <p:ph type="title"/>
          </p:nvPr>
        </p:nvSpPr>
        <p:spPr/>
        <p:txBody>
          <a:bodyPr/>
          <a:lstStyle/>
          <a:p>
            <a:r>
              <a:rPr lang="en-US" dirty="0"/>
              <a:t>What you need to create</a:t>
            </a:r>
          </a:p>
        </p:txBody>
      </p:sp>
      <p:sp>
        <p:nvSpPr>
          <p:cNvPr id="3" name="Content Placeholder 2">
            <a:extLst>
              <a:ext uri="{FF2B5EF4-FFF2-40B4-BE49-F238E27FC236}">
                <a16:creationId xmlns:a16="http://schemas.microsoft.com/office/drawing/2014/main" id="{F40B6FF9-2918-4288-8190-2E8BC260250A}"/>
              </a:ext>
            </a:extLst>
          </p:cNvPr>
          <p:cNvSpPr>
            <a:spLocks noGrp="1"/>
          </p:cNvSpPr>
          <p:nvPr>
            <p:ph idx="1"/>
          </p:nvPr>
        </p:nvSpPr>
        <p:spPr/>
        <p:txBody>
          <a:bodyPr>
            <a:normAutofit/>
          </a:bodyPr>
          <a:lstStyle/>
          <a:p>
            <a:r>
              <a:rPr lang="en-US" sz="3600" dirty="0"/>
              <a:t>CRUD functionality for category</a:t>
            </a:r>
          </a:p>
          <a:p>
            <a:r>
              <a:rPr lang="en-US" sz="3600" dirty="0"/>
              <a:t>CRUD functionality for item</a:t>
            </a:r>
          </a:p>
        </p:txBody>
      </p:sp>
    </p:spTree>
    <p:extLst>
      <p:ext uri="{BB962C8B-B14F-4D97-AF65-F5344CB8AC3E}">
        <p14:creationId xmlns:p14="http://schemas.microsoft.com/office/powerpoint/2010/main" val="114873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6452-5845-496E-941D-4FD448474363}"/>
              </a:ext>
            </a:extLst>
          </p:cNvPr>
          <p:cNvSpPr>
            <a:spLocks noGrp="1"/>
          </p:cNvSpPr>
          <p:nvPr>
            <p:ph type="title"/>
          </p:nvPr>
        </p:nvSpPr>
        <p:spPr/>
        <p:txBody>
          <a:bodyPr/>
          <a:lstStyle/>
          <a:p>
            <a:r>
              <a:rPr lang="en-US" dirty="0"/>
              <a:t>Retrieve JSON</a:t>
            </a:r>
          </a:p>
        </p:txBody>
      </p:sp>
      <p:pic>
        <p:nvPicPr>
          <p:cNvPr id="5" name="Content Placeholder 4">
            <a:extLst>
              <a:ext uri="{FF2B5EF4-FFF2-40B4-BE49-F238E27FC236}">
                <a16:creationId xmlns:a16="http://schemas.microsoft.com/office/drawing/2014/main" id="{9B1C9668-31F1-42C7-AB16-702A48392018}"/>
              </a:ext>
            </a:extLst>
          </p:cNvPr>
          <p:cNvPicPr>
            <a:picLocks noGrp="1" noChangeAspect="1"/>
          </p:cNvPicPr>
          <p:nvPr>
            <p:ph idx="1"/>
          </p:nvPr>
        </p:nvPicPr>
        <p:blipFill>
          <a:blip r:embed="rId2"/>
          <a:stretch>
            <a:fillRect/>
          </a:stretch>
        </p:blipFill>
        <p:spPr>
          <a:xfrm>
            <a:off x="1371600" y="3269409"/>
            <a:ext cx="9601200" cy="3144686"/>
          </a:xfrm>
        </p:spPr>
      </p:pic>
      <p:sp>
        <p:nvSpPr>
          <p:cNvPr id="7" name="TextBox 6">
            <a:extLst>
              <a:ext uri="{FF2B5EF4-FFF2-40B4-BE49-F238E27FC236}">
                <a16:creationId xmlns:a16="http://schemas.microsoft.com/office/drawing/2014/main" id="{F369AD99-4C83-44E7-ABEB-1ABA1C5F247D}"/>
              </a:ext>
            </a:extLst>
          </p:cNvPr>
          <p:cNvSpPr txBox="1"/>
          <p:nvPr/>
        </p:nvSpPr>
        <p:spPr>
          <a:xfrm>
            <a:off x="1371600" y="1428750"/>
            <a:ext cx="9481351" cy="1754326"/>
          </a:xfrm>
          <a:prstGeom prst="rect">
            <a:avLst/>
          </a:prstGeom>
          <a:noFill/>
        </p:spPr>
        <p:txBody>
          <a:bodyPr wrap="square" rtlCol="0">
            <a:spAutoFit/>
          </a:bodyPr>
          <a:lstStyle/>
          <a:p>
            <a:r>
              <a:rPr lang="en-US" dirty="0"/>
              <a:t>Instead of returning plain data like I showed in class, for this quiz you MUST return data with its relationship when you are fetching data by ID, an example is shown in the picture below (e.g. category food has multiple items that belong to the category food)</a:t>
            </a:r>
          </a:p>
          <a:p>
            <a:endParaRPr lang="en-US" dirty="0"/>
          </a:p>
          <a:p>
            <a:r>
              <a:rPr lang="en-US" dirty="0"/>
              <a:t>Scoring for this quiz is HIGHLY AFFECTED by whether you are able to complete this requirement or not.</a:t>
            </a:r>
          </a:p>
        </p:txBody>
      </p:sp>
    </p:spTree>
    <p:extLst>
      <p:ext uri="{BB962C8B-B14F-4D97-AF65-F5344CB8AC3E}">
        <p14:creationId xmlns:p14="http://schemas.microsoft.com/office/powerpoint/2010/main" val="127871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F696-2FC0-4051-9DA6-E55D77162FA5}"/>
              </a:ext>
            </a:extLst>
          </p:cNvPr>
          <p:cNvSpPr>
            <a:spLocks noGrp="1"/>
          </p:cNvSpPr>
          <p:nvPr>
            <p:ph type="title"/>
          </p:nvPr>
        </p:nvSpPr>
        <p:spPr/>
        <p:txBody>
          <a:bodyPr/>
          <a:lstStyle/>
          <a:p>
            <a:r>
              <a:rPr lang="en-US" dirty="0"/>
              <a:t>BE HONEST!</a:t>
            </a:r>
          </a:p>
        </p:txBody>
      </p:sp>
      <p:sp>
        <p:nvSpPr>
          <p:cNvPr id="3" name="Content Placeholder 2">
            <a:extLst>
              <a:ext uri="{FF2B5EF4-FFF2-40B4-BE49-F238E27FC236}">
                <a16:creationId xmlns:a16="http://schemas.microsoft.com/office/drawing/2014/main" id="{CE2ED1FB-5732-4F82-9555-8798784D517B}"/>
              </a:ext>
            </a:extLst>
          </p:cNvPr>
          <p:cNvSpPr>
            <a:spLocks noGrp="1"/>
          </p:cNvSpPr>
          <p:nvPr>
            <p:ph idx="1"/>
          </p:nvPr>
        </p:nvSpPr>
        <p:spPr/>
        <p:txBody>
          <a:bodyPr>
            <a:normAutofit/>
          </a:bodyPr>
          <a:lstStyle/>
          <a:p>
            <a:r>
              <a:rPr lang="en-US" sz="2400" dirty="0"/>
              <a:t>I highly oppose cheating/copying.</a:t>
            </a:r>
          </a:p>
          <a:p>
            <a:r>
              <a:rPr lang="en-US" sz="2400" dirty="0"/>
              <a:t>If you guys are able to complete this quiz HONESTLY, you guys WILL (90% sure) be able to tackle the back-end part of the final project.</a:t>
            </a:r>
          </a:p>
          <a:p>
            <a:r>
              <a:rPr lang="en-US" sz="2400" dirty="0"/>
              <a:t>Don’t hurt yourself and your group’s final project by copying other people’s work.</a:t>
            </a:r>
          </a:p>
        </p:txBody>
      </p:sp>
    </p:spTree>
    <p:extLst>
      <p:ext uri="{BB962C8B-B14F-4D97-AF65-F5344CB8AC3E}">
        <p14:creationId xmlns:p14="http://schemas.microsoft.com/office/powerpoint/2010/main" val="109728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86D8-2FEE-4C0A-BF6B-5579BDDE6463}"/>
              </a:ext>
            </a:extLst>
          </p:cNvPr>
          <p:cNvSpPr>
            <a:spLocks noGrp="1"/>
          </p:cNvSpPr>
          <p:nvPr>
            <p:ph type="ctrTitle"/>
          </p:nvPr>
        </p:nvSpPr>
        <p:spPr/>
        <p:txBody>
          <a:bodyPr/>
          <a:lstStyle/>
          <a:p>
            <a:r>
              <a:rPr lang="en-US" dirty="0"/>
              <a:t>Good luck</a:t>
            </a:r>
          </a:p>
        </p:txBody>
      </p:sp>
      <p:sp>
        <p:nvSpPr>
          <p:cNvPr id="3" name="Subtitle 2">
            <a:extLst>
              <a:ext uri="{FF2B5EF4-FFF2-40B4-BE49-F238E27FC236}">
                <a16:creationId xmlns:a16="http://schemas.microsoft.com/office/drawing/2014/main" id="{B6A53F17-A5DF-4729-9767-92BB4E5FCFB2}"/>
              </a:ext>
            </a:extLst>
          </p:cNvPr>
          <p:cNvSpPr>
            <a:spLocks noGrp="1"/>
          </p:cNvSpPr>
          <p:nvPr>
            <p:ph type="subTitle" idx="1"/>
          </p:nvPr>
        </p:nvSpPr>
        <p:spPr/>
        <p:txBody>
          <a:bodyPr>
            <a:normAutofit/>
          </a:bodyPr>
          <a:lstStyle/>
          <a:p>
            <a:r>
              <a:rPr lang="en-US" dirty="0"/>
              <a:t>The high road is always respected. Honesty and integrity are always rewarded.</a:t>
            </a:r>
          </a:p>
        </p:txBody>
      </p:sp>
    </p:spTree>
    <p:extLst>
      <p:ext uri="{BB962C8B-B14F-4D97-AF65-F5344CB8AC3E}">
        <p14:creationId xmlns:p14="http://schemas.microsoft.com/office/powerpoint/2010/main" val="2206503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52</TotalTime>
  <Words>209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Quiz Time</vt:lpstr>
      <vt:lpstr>Create API using laravel</vt:lpstr>
      <vt:lpstr>What you need to create</vt:lpstr>
      <vt:lpstr>What you need to create</vt:lpstr>
      <vt:lpstr>Retrieve JSON</vt:lpstr>
      <vt:lpstr>BE HONEST!</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Time</dc:title>
  <dc:creator>CHRISTOPHER LYCHEALDO</dc:creator>
  <cp:lastModifiedBy>CHRISTOPHER LYCHEALDO</cp:lastModifiedBy>
  <cp:revision>6</cp:revision>
  <dcterms:created xsi:type="dcterms:W3CDTF">2018-03-06T17:52:48Z</dcterms:created>
  <dcterms:modified xsi:type="dcterms:W3CDTF">2018-03-21T03:30:32Z</dcterms:modified>
</cp:coreProperties>
</file>