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 flipH="1">
            <a:off x="-77949" y="3966015"/>
            <a:ext cx="449482" cy="25358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Profitability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Revenue</a:t>
                </a:r>
                <a:endParaRPr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Costs</a:t>
                </a:r>
                <a:endParaRPr dirty="0"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  <a:endParaRPr dirty="0"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Quantity Sold</a:t>
                </a:r>
                <a:endParaRPr dirty="0"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(ore)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Price of Ore Sold</a:t>
                </a:r>
                <a:endParaRPr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Costs</a:t>
                </a:r>
                <a:endParaRPr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 Profit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pic>
        <p:nvPicPr>
          <p:cNvPr id="1026" name="Picture 2" descr="Delete, minus, remove, subtract icon - Download on Iconfinder">
            <a:extLst>
              <a:ext uri="{FF2B5EF4-FFF2-40B4-BE49-F238E27FC236}">
                <a16:creationId xmlns:a16="http://schemas.microsoft.com/office/drawing/2014/main" id="{D0DF6525-BC4A-4EE3-8366-EC7F861C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2743" y="3656384"/>
            <a:ext cx="250371" cy="2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ply Icon 109661">
            <a:extLst>
              <a:ext uri="{FF2B5EF4-FFF2-40B4-BE49-F238E27FC236}">
                <a16:creationId xmlns:a16="http://schemas.microsoft.com/office/drawing/2014/main" id="{E5AC408F-762D-45A5-83AF-6503D7000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69" y="2526335"/>
            <a:ext cx="333231" cy="3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Quattrocento Sans</vt:lpstr>
      <vt:lpstr>Synergy_CF_YNR002</vt:lpstr>
      <vt:lpstr>Monalco Value Driver Tree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Value Driver Tree Profit</dc:title>
  <dc:creator>Hui, Chris</dc:creator>
  <cp:lastModifiedBy>Kenney Kwan</cp:lastModifiedBy>
  <cp:revision>1</cp:revision>
  <dcterms:created xsi:type="dcterms:W3CDTF">2019-05-15T15:57:18Z</dcterms:created>
  <dcterms:modified xsi:type="dcterms:W3CDTF">2021-09-09T05:38:04Z</dcterms:modified>
</cp:coreProperties>
</file>