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DE915-BDFE-46BB-8AE8-7DA0BAAF803F}" v="4" dt="2021-09-08T09:11:27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y Kwan" userId="7e8312c5ae1ba077" providerId="LiveId" clId="{415DE915-BDFE-46BB-8AE8-7DA0BAAF803F}"/>
    <pc:docChg chg="undo redo custSel modSld">
      <pc:chgData name="Kenney Kwan" userId="7e8312c5ae1ba077" providerId="LiveId" clId="{415DE915-BDFE-46BB-8AE8-7DA0BAAF803F}" dt="2021-09-08T09:53:20.168" v="667" actId="478"/>
      <pc:docMkLst>
        <pc:docMk/>
      </pc:docMkLst>
      <pc:sldChg chg="addSp delSp modSp mod">
        <pc:chgData name="Kenney Kwan" userId="7e8312c5ae1ba077" providerId="LiveId" clId="{415DE915-BDFE-46BB-8AE8-7DA0BAAF803F}" dt="2021-09-08T09:53:20.168" v="667" actId="478"/>
        <pc:sldMkLst>
          <pc:docMk/>
          <pc:sldMk cId="0" sldId="256"/>
        </pc:sldMkLst>
        <pc:spChg chg="mod">
          <ac:chgData name="Kenney Kwan" userId="7e8312c5ae1ba077" providerId="LiveId" clId="{415DE915-BDFE-46BB-8AE8-7DA0BAAF803F}" dt="2021-09-08T08:57:17.731" v="189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Kenney Kwan" userId="7e8312c5ae1ba077" providerId="LiveId" clId="{415DE915-BDFE-46BB-8AE8-7DA0BAAF803F}" dt="2021-09-08T08:46:40.758" v="16" actId="255"/>
          <ac:spMkLst>
            <pc:docMk/>
            <pc:sldMk cId="0" sldId="256"/>
            <ac:spMk id="21" creationId="{00000000-0000-0000-0000-000000000000}"/>
          </ac:spMkLst>
        </pc:spChg>
        <pc:spChg chg="mod">
          <ac:chgData name="Kenney Kwan" userId="7e8312c5ae1ba077" providerId="LiveId" clId="{415DE915-BDFE-46BB-8AE8-7DA0BAAF803F}" dt="2021-09-08T08:48:47.334" v="45" actId="255"/>
          <ac:spMkLst>
            <pc:docMk/>
            <pc:sldMk cId="0" sldId="256"/>
            <ac:spMk id="22" creationId="{00000000-0000-0000-0000-000000000000}"/>
          </ac:spMkLst>
        </pc:spChg>
        <pc:spChg chg="mod">
          <ac:chgData name="Kenney Kwan" userId="7e8312c5ae1ba077" providerId="LiveId" clId="{415DE915-BDFE-46BB-8AE8-7DA0BAAF803F}" dt="2021-09-08T08:54:58.398" v="128" actId="14100"/>
          <ac:spMkLst>
            <pc:docMk/>
            <pc:sldMk cId="0" sldId="256"/>
            <ac:spMk id="23" creationId="{00000000-0000-0000-0000-000000000000}"/>
          </ac:spMkLst>
        </pc:spChg>
        <pc:spChg chg="mod">
          <ac:chgData name="Kenney Kwan" userId="7e8312c5ae1ba077" providerId="LiveId" clId="{415DE915-BDFE-46BB-8AE8-7DA0BAAF803F}" dt="2021-09-08T08:56:22.488" v="170" actId="255"/>
          <ac:spMkLst>
            <pc:docMk/>
            <pc:sldMk cId="0" sldId="256"/>
            <ac:spMk id="24" creationId="{00000000-0000-0000-0000-000000000000}"/>
          </ac:spMkLst>
        </pc:spChg>
        <pc:spChg chg="mod">
          <ac:chgData name="Kenney Kwan" userId="7e8312c5ae1ba077" providerId="LiveId" clId="{415DE915-BDFE-46BB-8AE8-7DA0BAAF803F}" dt="2021-09-08T08:58:49.223" v="217" actId="14100"/>
          <ac:spMkLst>
            <pc:docMk/>
            <pc:sldMk cId="0" sldId="256"/>
            <ac:spMk id="25" creationId="{00000000-0000-0000-0000-000000000000}"/>
          </ac:spMkLst>
        </pc:spChg>
        <pc:spChg chg="del">
          <ac:chgData name="Kenney Kwan" userId="7e8312c5ae1ba077" providerId="LiveId" clId="{415DE915-BDFE-46BB-8AE8-7DA0BAAF803F}" dt="2021-09-08T08:57:23.422" v="191" actId="478"/>
          <ac:spMkLst>
            <pc:docMk/>
            <pc:sldMk cId="0" sldId="256"/>
            <ac:spMk id="26" creationId="{00000000-0000-0000-0000-000000000000}"/>
          </ac:spMkLst>
        </pc:spChg>
        <pc:spChg chg="mod">
          <ac:chgData name="Kenney Kwan" userId="7e8312c5ae1ba077" providerId="LiveId" clId="{415DE915-BDFE-46BB-8AE8-7DA0BAAF803F}" dt="2021-09-08T09:19:44.681" v="478" actId="255"/>
          <ac:spMkLst>
            <pc:docMk/>
            <pc:sldMk cId="0" sldId="256"/>
            <ac:spMk id="27" creationId="{00000000-0000-0000-0000-000000000000}"/>
          </ac:spMkLst>
        </pc:spChg>
        <pc:spChg chg="mod">
          <ac:chgData name="Kenney Kwan" userId="7e8312c5ae1ba077" providerId="LiveId" clId="{415DE915-BDFE-46BB-8AE8-7DA0BAAF803F}" dt="2021-09-08T09:00:08.112" v="284" actId="255"/>
          <ac:spMkLst>
            <pc:docMk/>
            <pc:sldMk cId="0" sldId="256"/>
            <ac:spMk id="28" creationId="{00000000-0000-0000-0000-000000000000}"/>
          </ac:spMkLst>
        </pc:spChg>
        <pc:spChg chg="mod">
          <ac:chgData name="Kenney Kwan" userId="7e8312c5ae1ba077" providerId="LiveId" clId="{415DE915-BDFE-46BB-8AE8-7DA0BAAF803F}" dt="2021-09-08T09:23:42.796" v="518" actId="255"/>
          <ac:spMkLst>
            <pc:docMk/>
            <pc:sldMk cId="0" sldId="256"/>
            <ac:spMk id="29" creationId="{00000000-0000-0000-0000-000000000000}"/>
          </ac:spMkLst>
        </pc:spChg>
        <pc:spChg chg="mod">
          <ac:chgData name="Kenney Kwan" userId="7e8312c5ae1ba077" providerId="LiveId" clId="{415DE915-BDFE-46BB-8AE8-7DA0BAAF803F}" dt="2021-09-08T09:50:09.641" v="578" actId="255"/>
          <ac:spMkLst>
            <pc:docMk/>
            <pc:sldMk cId="0" sldId="256"/>
            <ac:spMk id="30" creationId="{00000000-0000-0000-0000-000000000000}"/>
          </ac:spMkLst>
        </pc:spChg>
        <pc:spChg chg="mod">
          <ac:chgData name="Kenney Kwan" userId="7e8312c5ae1ba077" providerId="LiveId" clId="{415DE915-BDFE-46BB-8AE8-7DA0BAAF803F}" dt="2021-09-08T09:50:22.387" v="605" actId="255"/>
          <ac:spMkLst>
            <pc:docMk/>
            <pc:sldMk cId="0" sldId="256"/>
            <ac:spMk id="31" creationId="{00000000-0000-0000-0000-000000000000}"/>
          </ac:spMkLst>
        </pc:spChg>
        <pc:spChg chg="del mod">
          <ac:chgData name="Kenney Kwan" userId="7e8312c5ae1ba077" providerId="LiveId" clId="{415DE915-BDFE-46BB-8AE8-7DA0BAAF803F}" dt="2021-09-08T08:57:27.663" v="193" actId="478"/>
          <ac:spMkLst>
            <pc:docMk/>
            <pc:sldMk cId="0" sldId="256"/>
            <ac:spMk id="32" creationId="{00000000-0000-0000-0000-000000000000}"/>
          </ac:spMkLst>
        </pc:spChg>
        <pc:spChg chg="mod">
          <ac:chgData name="Kenney Kwan" userId="7e8312c5ae1ba077" providerId="LiveId" clId="{415DE915-BDFE-46BB-8AE8-7DA0BAAF803F}" dt="2021-09-08T09:06:15.965" v="335" actId="255"/>
          <ac:spMkLst>
            <pc:docMk/>
            <pc:sldMk cId="0" sldId="256"/>
            <ac:spMk id="33" creationId="{00000000-0000-0000-0000-000000000000}"/>
          </ac:spMkLst>
        </pc:spChg>
        <pc:spChg chg="del">
          <ac:chgData name="Kenney Kwan" userId="7e8312c5ae1ba077" providerId="LiveId" clId="{415DE915-BDFE-46BB-8AE8-7DA0BAAF803F}" dt="2021-09-08T08:57:20.269" v="190" actId="478"/>
          <ac:spMkLst>
            <pc:docMk/>
            <pc:sldMk cId="0" sldId="256"/>
            <ac:spMk id="34" creationId="{00000000-0000-0000-0000-000000000000}"/>
          </ac:spMkLst>
        </pc:spChg>
        <pc:spChg chg="mod">
          <ac:chgData name="Kenney Kwan" userId="7e8312c5ae1ba077" providerId="LiveId" clId="{415DE915-BDFE-46BB-8AE8-7DA0BAAF803F}" dt="2021-09-08T08:52:47.326" v="78" actId="20577"/>
          <ac:spMkLst>
            <pc:docMk/>
            <pc:sldMk cId="0" sldId="256"/>
            <ac:spMk id="48" creationId="{00000000-0000-0000-0000-000000000000}"/>
          </ac:spMkLst>
        </pc:spChg>
        <pc:spChg chg="mod">
          <ac:chgData name="Kenney Kwan" userId="7e8312c5ae1ba077" providerId="LiveId" clId="{415DE915-BDFE-46BB-8AE8-7DA0BAAF803F}" dt="2021-09-08T09:11:04.018" v="424" actId="1076"/>
          <ac:spMkLst>
            <pc:docMk/>
            <pc:sldMk cId="0" sldId="256"/>
            <ac:spMk id="66" creationId="{00000000-0000-0000-0000-000000000000}"/>
          </ac:spMkLst>
        </pc:spChg>
        <pc:spChg chg="del mod">
          <ac:chgData name="Kenney Kwan" userId="7e8312c5ae1ba077" providerId="LiveId" clId="{415DE915-BDFE-46BB-8AE8-7DA0BAAF803F}" dt="2021-09-08T09:10:35.750" v="420" actId="478"/>
          <ac:spMkLst>
            <pc:docMk/>
            <pc:sldMk cId="0" sldId="256"/>
            <ac:spMk id="67" creationId="{00000000-0000-0000-0000-000000000000}"/>
          </ac:spMkLst>
        </pc:spChg>
        <pc:spChg chg="add mod">
          <ac:chgData name="Kenney Kwan" userId="7e8312c5ae1ba077" providerId="LiveId" clId="{415DE915-BDFE-46BB-8AE8-7DA0BAAF803F}" dt="2021-09-08T09:51:11.762" v="665" actId="20577"/>
          <ac:spMkLst>
            <pc:docMk/>
            <pc:sldMk cId="0" sldId="256"/>
            <ac:spMk id="70" creationId="{D0592285-C7D5-461A-9AA3-79D23D47A999}"/>
          </ac:spMkLst>
        </pc:spChg>
        <pc:spChg chg="add del mod">
          <ac:chgData name="Kenney Kwan" userId="7e8312c5ae1ba077" providerId="LiveId" clId="{415DE915-BDFE-46BB-8AE8-7DA0BAAF803F}" dt="2021-09-08T09:53:17.235" v="666" actId="478"/>
          <ac:spMkLst>
            <pc:docMk/>
            <pc:sldMk cId="0" sldId="256"/>
            <ac:spMk id="71" creationId="{7BD7705A-1008-4344-861A-E78650939264}"/>
          </ac:spMkLst>
        </pc:spChg>
        <pc:cxnChg chg="mod">
          <ac:chgData name="Kenney Kwan" userId="7e8312c5ae1ba077" providerId="LiveId" clId="{415DE915-BDFE-46BB-8AE8-7DA0BAAF803F}" dt="2021-09-08T08:55:40.618" v="137" actId="1076"/>
          <ac:cxnSpMkLst>
            <pc:docMk/>
            <pc:sldMk cId="0" sldId="256"/>
            <ac:cxnSpMk id="36" creationId="{00000000-0000-0000-0000-000000000000}"/>
          </ac:cxnSpMkLst>
        </pc:cxnChg>
        <pc:cxnChg chg="mod">
          <ac:chgData name="Kenney Kwan" userId="7e8312c5ae1ba077" providerId="LiveId" clId="{415DE915-BDFE-46BB-8AE8-7DA0BAAF803F}" dt="2021-09-08T08:55:44.061" v="138" actId="1076"/>
          <ac:cxnSpMkLst>
            <pc:docMk/>
            <pc:sldMk cId="0" sldId="256"/>
            <ac:cxnSpMk id="37" creationId="{00000000-0000-0000-0000-000000000000}"/>
          </ac:cxnSpMkLst>
        </pc:cxnChg>
        <pc:cxnChg chg="mod">
          <ac:chgData name="Kenney Kwan" userId="7e8312c5ae1ba077" providerId="LiveId" clId="{415DE915-BDFE-46BB-8AE8-7DA0BAAF803F}" dt="2021-09-08T08:55:30.835" v="134" actId="1076"/>
          <ac:cxnSpMkLst>
            <pc:docMk/>
            <pc:sldMk cId="0" sldId="256"/>
            <ac:cxnSpMk id="38" creationId="{00000000-0000-0000-0000-000000000000}"/>
          </ac:cxnSpMkLst>
        </pc:cxnChg>
        <pc:cxnChg chg="mod">
          <ac:chgData name="Kenney Kwan" userId="7e8312c5ae1ba077" providerId="LiveId" clId="{415DE915-BDFE-46BB-8AE8-7DA0BAAF803F}" dt="2021-09-08T08:55:04.404" v="129" actId="1076"/>
          <ac:cxnSpMkLst>
            <pc:docMk/>
            <pc:sldMk cId="0" sldId="256"/>
            <ac:cxnSpMk id="39" creationId="{00000000-0000-0000-0000-000000000000}"/>
          </ac:cxnSpMkLst>
        </pc:cxnChg>
        <pc:cxnChg chg="mod">
          <ac:chgData name="Kenney Kwan" userId="7e8312c5ae1ba077" providerId="LiveId" clId="{415DE915-BDFE-46BB-8AE8-7DA0BAAF803F}" dt="2021-09-08T08:55:17.074" v="132" actId="1076"/>
          <ac:cxnSpMkLst>
            <pc:docMk/>
            <pc:sldMk cId="0" sldId="256"/>
            <ac:cxnSpMk id="40" creationId="{00000000-0000-0000-0000-000000000000}"/>
          </ac:cxnSpMkLst>
        </pc:cxnChg>
        <pc:cxnChg chg="mod">
          <ac:chgData name="Kenney Kwan" userId="7e8312c5ae1ba077" providerId="LiveId" clId="{415DE915-BDFE-46BB-8AE8-7DA0BAAF803F}" dt="2021-09-08T08:55:24.965" v="133" actId="1076"/>
          <ac:cxnSpMkLst>
            <pc:docMk/>
            <pc:sldMk cId="0" sldId="256"/>
            <ac:cxnSpMk id="41" creationId="{00000000-0000-0000-0000-000000000000}"/>
          </ac:cxnSpMkLst>
        </pc:cxnChg>
        <pc:cxnChg chg="del">
          <ac:chgData name="Kenney Kwan" userId="7e8312c5ae1ba077" providerId="LiveId" clId="{415DE915-BDFE-46BB-8AE8-7DA0BAAF803F}" dt="2021-09-08T08:57:30.620" v="194" actId="478"/>
          <ac:cxnSpMkLst>
            <pc:docMk/>
            <pc:sldMk cId="0" sldId="256"/>
            <ac:cxnSpMk id="42" creationId="{00000000-0000-0000-0000-000000000000}"/>
          </ac:cxnSpMkLst>
        </pc:cxnChg>
        <pc:cxnChg chg="add del">
          <ac:chgData name="Kenney Kwan" userId="7e8312c5ae1ba077" providerId="LiveId" clId="{415DE915-BDFE-46BB-8AE8-7DA0BAAF803F}" dt="2021-09-08T08:58:13.172" v="211" actId="478"/>
          <ac:cxnSpMkLst>
            <pc:docMk/>
            <pc:sldMk cId="0" sldId="256"/>
            <ac:cxnSpMk id="43" creationId="{00000000-0000-0000-0000-000000000000}"/>
          </ac:cxnSpMkLst>
        </pc:cxnChg>
        <pc:cxnChg chg="mod">
          <ac:chgData name="Kenney Kwan" userId="7e8312c5ae1ba077" providerId="LiveId" clId="{415DE915-BDFE-46BB-8AE8-7DA0BAAF803F}" dt="2021-09-08T08:58:09.626" v="207" actId="14100"/>
          <ac:cxnSpMkLst>
            <pc:docMk/>
            <pc:sldMk cId="0" sldId="256"/>
            <ac:cxnSpMk id="46" creationId="{00000000-0000-0000-0000-000000000000}"/>
          </ac:cxnSpMkLst>
        </pc:cxnChg>
        <pc:cxnChg chg="del mod">
          <ac:chgData name="Kenney Kwan" userId="7e8312c5ae1ba077" providerId="LiveId" clId="{415DE915-BDFE-46BB-8AE8-7DA0BAAF803F}" dt="2021-09-08T08:58:27.928" v="215" actId="478"/>
          <ac:cxnSpMkLst>
            <pc:docMk/>
            <pc:sldMk cId="0" sldId="256"/>
            <ac:cxnSpMk id="47" creationId="{00000000-0000-0000-0000-000000000000}"/>
          </ac:cxnSpMkLst>
        </pc:cxnChg>
        <pc:cxnChg chg="add mod">
          <ac:chgData name="Kenney Kwan" userId="7e8312c5ae1ba077" providerId="LiveId" clId="{415DE915-BDFE-46BB-8AE8-7DA0BAAF803F}" dt="2021-09-08T09:11:09.395" v="425" actId="1076"/>
          <ac:cxnSpMkLst>
            <pc:docMk/>
            <pc:sldMk cId="0" sldId="256"/>
            <ac:cxnSpMk id="68" creationId="{5C651090-9F93-47B2-A9DB-837973F14E09}"/>
          </ac:cxnSpMkLst>
        </pc:cxnChg>
        <pc:cxnChg chg="add del mod">
          <ac:chgData name="Kenney Kwan" userId="7e8312c5ae1ba077" providerId="LiveId" clId="{415DE915-BDFE-46BB-8AE8-7DA0BAAF803F}" dt="2021-09-08T09:53:20.168" v="667" actId="478"/>
          <ac:cxnSpMkLst>
            <pc:docMk/>
            <pc:sldMk cId="0" sldId="256"/>
            <ac:cxnSpMk id="69" creationId="{0EA87C52-B96D-4FA6-A5F0-B8CF13FF920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83951" y="1275166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59710" y="2009042"/>
            <a:ext cx="1025750" cy="318133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Nordic Sensing reduce </a:t>
            </a:r>
            <a:r>
              <a:rPr lang="en-US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InSense</a:t>
            </a:r>
            <a:r>
              <a:rPr lang="en-US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failure rate to below 5% by the end of the month by identifying if the parts are coming from a specific supplier or if faulty sensors are coming from a specific factory? 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619373" y="4443895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lt1"/>
                </a:solidFill>
              </a:rPr>
              <a:t>Do Nothing</a:t>
            </a:r>
            <a:endParaRPr sz="1100" dirty="0"/>
          </a:p>
        </p:txBody>
      </p:sp>
      <p:sp>
        <p:nvSpPr>
          <p:cNvPr id="23" name="Google Shape;23;p1"/>
          <p:cNvSpPr/>
          <p:nvPr/>
        </p:nvSpPr>
        <p:spPr>
          <a:xfrm>
            <a:off x="1619372" y="1940401"/>
            <a:ext cx="1257808" cy="437088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with the Factories</a:t>
            </a:r>
            <a:endParaRPr lang="en-AU" sz="1000" dirty="0"/>
          </a:p>
        </p:txBody>
      </p:sp>
      <p:sp>
        <p:nvSpPr>
          <p:cNvPr id="24" name="Google Shape;24;p1"/>
          <p:cNvSpPr/>
          <p:nvPr/>
        </p:nvSpPr>
        <p:spPr>
          <a:xfrm>
            <a:off x="1635209" y="2750159"/>
            <a:ext cx="1154754" cy="420462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with parts suppliers</a:t>
            </a:r>
            <a:endParaRPr sz="1000" dirty="0"/>
          </a:p>
        </p:txBody>
      </p:sp>
      <p:sp>
        <p:nvSpPr>
          <p:cNvPr id="25" name="Google Shape;25;p1"/>
          <p:cNvSpPr/>
          <p:nvPr/>
        </p:nvSpPr>
        <p:spPr>
          <a:xfrm>
            <a:off x="1619372" y="3610515"/>
            <a:ext cx="1126623" cy="39224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in Testing</a:t>
            </a:r>
            <a:endParaRPr sz="900" dirty="0"/>
          </a:p>
        </p:txBody>
      </p:sp>
      <p:sp>
        <p:nvSpPr>
          <p:cNvPr id="27" name="Google Shape;27;p1"/>
          <p:cNvSpPr/>
          <p:nvPr/>
        </p:nvSpPr>
        <p:spPr>
          <a:xfrm>
            <a:off x="3025692" y="2182880"/>
            <a:ext cx="1313317" cy="37972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Manufacturing process not causing the error</a:t>
            </a:r>
            <a:endParaRPr sz="800" dirty="0"/>
          </a:p>
        </p:txBody>
      </p:sp>
      <p:sp>
        <p:nvSpPr>
          <p:cNvPr id="28" name="Google Shape;28;p1"/>
          <p:cNvSpPr/>
          <p:nvPr/>
        </p:nvSpPr>
        <p:spPr>
          <a:xfrm>
            <a:off x="3008127" y="2625692"/>
            <a:ext cx="1347932" cy="41927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dirty="0">
                <a:solidFill>
                  <a:schemeClr val="lt1"/>
                </a:solidFill>
              </a:rPr>
              <a:t>Parts for the sensor was made incorrectly</a:t>
            </a:r>
            <a:endParaRPr sz="800" b="1" dirty="0"/>
          </a:p>
        </p:txBody>
      </p:sp>
      <p:sp>
        <p:nvSpPr>
          <p:cNvPr id="29" name="Google Shape;29;p1"/>
          <p:cNvSpPr/>
          <p:nvPr/>
        </p:nvSpPr>
        <p:spPr>
          <a:xfrm>
            <a:off x="2994482" y="3044963"/>
            <a:ext cx="1361577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Parts for the sensor was made correctly</a:t>
            </a:r>
            <a:endParaRPr sz="900" dirty="0"/>
          </a:p>
        </p:txBody>
      </p:sp>
      <p:sp>
        <p:nvSpPr>
          <p:cNvPr id="30" name="Google Shape;30;p1"/>
          <p:cNvSpPr/>
          <p:nvPr/>
        </p:nvSpPr>
        <p:spPr>
          <a:xfrm>
            <a:off x="2984227" y="3484996"/>
            <a:ext cx="1361577" cy="41373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Failure rate not actually 15%</a:t>
            </a:r>
            <a:endParaRPr lang="en-US" sz="1000" dirty="0"/>
          </a:p>
        </p:txBody>
      </p:sp>
      <p:sp>
        <p:nvSpPr>
          <p:cNvPr id="31" name="Google Shape;31;p1"/>
          <p:cNvSpPr/>
          <p:nvPr/>
        </p:nvSpPr>
        <p:spPr>
          <a:xfrm>
            <a:off x="2994481" y="3901705"/>
            <a:ext cx="1361578" cy="37053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Failure rate actually 15%</a:t>
            </a:r>
            <a:endParaRPr sz="1000" dirty="0"/>
          </a:p>
        </p:txBody>
      </p:sp>
      <p:sp>
        <p:nvSpPr>
          <p:cNvPr id="33" name="Google Shape;33;p1"/>
          <p:cNvSpPr/>
          <p:nvPr/>
        </p:nvSpPr>
        <p:spPr>
          <a:xfrm>
            <a:off x="3033286" y="1742782"/>
            <a:ext cx="1279315" cy="40905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Manufacturing process was causing errors</a:t>
            </a:r>
            <a:endParaRPr sz="900" dirty="0"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2780140" y="1948902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/>
          <p:nvPr/>
        </p:nvCxnSpPr>
        <p:spPr>
          <a:xfrm>
            <a:off x="2781859" y="215557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/>
          <p:nvPr/>
        </p:nvCxnSpPr>
        <p:spPr>
          <a:xfrm rot="10800000" flipH="1">
            <a:off x="2713662" y="280156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/>
          <p:nvPr/>
        </p:nvCxnSpPr>
        <p:spPr>
          <a:xfrm>
            <a:off x="2715087" y="2998208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/>
          <p:nvPr/>
        </p:nvCxnSpPr>
        <p:spPr>
          <a:xfrm rot="10800000" flipH="1">
            <a:off x="2736611" y="36165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/>
          <p:nvPr/>
        </p:nvCxnSpPr>
        <p:spPr>
          <a:xfrm>
            <a:off x="2746083" y="380445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>
            <a:cxnSpLocks/>
          </p:cNvCxnSpPr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/>
              <a:t>Nordic Sensing Issue Tree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36332" y="1633030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40;p1">
            <a:extLst>
              <a:ext uri="{FF2B5EF4-FFF2-40B4-BE49-F238E27FC236}">
                <a16:creationId xmlns:a16="http://schemas.microsoft.com/office/drawing/2014/main" id="{5C651090-9F93-47B2-A9DB-837973F14E09}"/>
              </a:ext>
            </a:extLst>
          </p:cNvPr>
          <p:cNvCxnSpPr/>
          <p:nvPr/>
        </p:nvCxnSpPr>
        <p:spPr>
          <a:xfrm rot="10800000" flipH="1">
            <a:off x="4404799" y="3553990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0" name="Google Shape;30;p1">
            <a:extLst>
              <a:ext uri="{FF2B5EF4-FFF2-40B4-BE49-F238E27FC236}">
                <a16:creationId xmlns:a16="http://schemas.microsoft.com/office/drawing/2014/main" id="{D0592285-C7D5-461A-9AA3-79D23D47A999}"/>
              </a:ext>
            </a:extLst>
          </p:cNvPr>
          <p:cNvSpPr/>
          <p:nvPr/>
        </p:nvSpPr>
        <p:spPr>
          <a:xfrm>
            <a:off x="4650584" y="3266468"/>
            <a:ext cx="1361577" cy="41373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Revise Training Methods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176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Noto Sans Symbols</vt:lpstr>
      <vt:lpstr>Quattrocento Sans</vt:lpstr>
      <vt:lpstr>Synergy_CF_YNR002</vt:lpstr>
      <vt:lpstr>Nordic Sensing Issue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Kenney Kwan</cp:lastModifiedBy>
  <cp:revision>1</cp:revision>
  <dcterms:created xsi:type="dcterms:W3CDTF">2019-05-15T15:57:18Z</dcterms:created>
  <dcterms:modified xsi:type="dcterms:W3CDTF">2021-09-08T09:53:25Z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