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7" r:id="rId6"/>
    <p:sldId id="281" r:id="rId7"/>
    <p:sldId id="276" r:id="rId8"/>
    <p:sldId id="277" r:id="rId9"/>
    <p:sldId id="278" r:id="rId10"/>
    <p:sldId id="279" r:id="rId11"/>
    <p:sldId id="284" r:id="rId12"/>
    <p:sldId id="282" r:id="rId13"/>
    <p:sldId id="280"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00C2FD-0E43-40FA-94CB-0CCCA6440D89}" v="20" dt="2021-10-28T20:28:13.7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napToGrid="0">
      <p:cViewPr varScale="1">
        <p:scale>
          <a:sx n="137" d="100"/>
          <a:sy n="137" d="100"/>
        </p:scale>
        <p:origin x="144"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ey Kwan" userId="7e8312c5ae1ba077" providerId="LiveId" clId="{7B00C2FD-0E43-40FA-94CB-0CCCA6440D89}"/>
    <pc:docChg chg="undo redo custSel addSld delSld modSld sldOrd">
      <pc:chgData name="Kenney Kwan" userId="7e8312c5ae1ba077" providerId="LiveId" clId="{7B00C2FD-0E43-40FA-94CB-0CCCA6440D89}" dt="2021-10-28T20:28:22.733" v="1734" actId="47"/>
      <pc:docMkLst>
        <pc:docMk/>
      </pc:docMkLst>
      <pc:sldChg chg="modSp mod">
        <pc:chgData name="Kenney Kwan" userId="7e8312c5ae1ba077" providerId="LiveId" clId="{7B00C2FD-0E43-40FA-94CB-0CCCA6440D89}" dt="2021-10-28T20:02:01.011" v="1312" actId="27636"/>
        <pc:sldMkLst>
          <pc:docMk/>
          <pc:sldMk cId="2051297569" sldId="256"/>
        </pc:sldMkLst>
        <pc:spChg chg="mod">
          <ac:chgData name="Kenney Kwan" userId="7e8312c5ae1ba077" providerId="LiveId" clId="{7B00C2FD-0E43-40FA-94CB-0CCCA6440D89}" dt="2021-10-28T20:02:01.011" v="1312" actId="27636"/>
          <ac:spMkLst>
            <pc:docMk/>
            <pc:sldMk cId="2051297569" sldId="256"/>
            <ac:spMk id="3" creationId="{6E69EB1F-83DB-4378-8F94-2A95845DBD8A}"/>
          </ac:spMkLst>
        </pc:spChg>
      </pc:sldChg>
      <pc:sldChg chg="modSp mod">
        <pc:chgData name="Kenney Kwan" userId="7e8312c5ae1ba077" providerId="LiveId" clId="{7B00C2FD-0E43-40FA-94CB-0CCCA6440D89}" dt="2021-10-28T19:38:17.771" v="810" actId="255"/>
        <pc:sldMkLst>
          <pc:docMk/>
          <pc:sldMk cId="2464250553" sldId="257"/>
        </pc:sldMkLst>
        <pc:spChg chg="mod">
          <ac:chgData name="Kenney Kwan" userId="7e8312c5ae1ba077" providerId="LiveId" clId="{7B00C2FD-0E43-40FA-94CB-0CCCA6440D89}" dt="2021-10-28T19:38:17.771" v="810" actId="255"/>
          <ac:spMkLst>
            <pc:docMk/>
            <pc:sldMk cId="2464250553" sldId="257"/>
            <ac:spMk id="3" creationId="{1AC994BF-ABF2-4936-BB7B-56B14404FF6D}"/>
          </ac:spMkLst>
        </pc:spChg>
      </pc:sldChg>
      <pc:sldChg chg="addSp delSp modSp mod setBg setClrOvrMap">
        <pc:chgData name="Kenney Kwan" userId="7e8312c5ae1ba077" providerId="LiveId" clId="{7B00C2FD-0E43-40FA-94CB-0CCCA6440D89}" dt="2021-10-28T19:20:18.766" v="377" actId="26606"/>
        <pc:sldMkLst>
          <pc:docMk/>
          <pc:sldMk cId="1527818143" sldId="258"/>
        </pc:sldMkLst>
        <pc:spChg chg="mod">
          <ac:chgData name="Kenney Kwan" userId="7e8312c5ae1ba077" providerId="LiveId" clId="{7B00C2FD-0E43-40FA-94CB-0CCCA6440D89}" dt="2021-10-28T19:20:18.766" v="377" actId="26606"/>
          <ac:spMkLst>
            <pc:docMk/>
            <pc:sldMk cId="1527818143" sldId="258"/>
            <ac:spMk id="2" creationId="{424E4552-B777-4187-8FD3-061EA04D4793}"/>
          </ac:spMkLst>
        </pc:spChg>
        <pc:spChg chg="mod">
          <ac:chgData name="Kenney Kwan" userId="7e8312c5ae1ba077" providerId="LiveId" clId="{7B00C2FD-0E43-40FA-94CB-0CCCA6440D89}" dt="2021-10-28T19:20:18.766" v="377" actId="26606"/>
          <ac:spMkLst>
            <pc:docMk/>
            <pc:sldMk cId="1527818143" sldId="258"/>
            <ac:spMk id="3" creationId="{1AC994BF-ABF2-4936-BB7B-56B14404FF6D}"/>
          </ac:spMkLst>
        </pc:spChg>
        <pc:spChg chg="del">
          <ac:chgData name="Kenney Kwan" userId="7e8312c5ae1ba077" providerId="LiveId" clId="{7B00C2FD-0E43-40FA-94CB-0CCCA6440D89}" dt="2021-10-28T19:20:18.766" v="377" actId="26606"/>
          <ac:spMkLst>
            <pc:docMk/>
            <pc:sldMk cId="1527818143" sldId="258"/>
            <ac:spMk id="27" creationId="{8C3DEBB2-D54E-470C-86B3-631BDDF6CCA6}"/>
          </ac:spMkLst>
        </pc:spChg>
        <pc:spChg chg="del">
          <ac:chgData name="Kenney Kwan" userId="7e8312c5ae1ba077" providerId="LiveId" clId="{7B00C2FD-0E43-40FA-94CB-0CCCA6440D89}" dt="2021-10-28T19:20:18.766" v="377" actId="26606"/>
          <ac:spMkLst>
            <pc:docMk/>
            <pc:sldMk cId="1527818143" sldId="258"/>
            <ac:spMk id="29" creationId="{268033CC-D08D-4609-83FF-2537764F4F55}"/>
          </ac:spMkLst>
        </pc:spChg>
        <pc:spChg chg="add">
          <ac:chgData name="Kenney Kwan" userId="7e8312c5ae1ba077" providerId="LiveId" clId="{7B00C2FD-0E43-40FA-94CB-0CCCA6440D89}" dt="2021-10-28T19:20:18.766" v="377" actId="26606"/>
          <ac:spMkLst>
            <pc:docMk/>
            <pc:sldMk cId="1527818143" sldId="258"/>
            <ac:spMk id="34" creationId="{AA2C266F-E6D2-44F1-B910-9FADE4044089}"/>
          </ac:spMkLst>
        </pc:spChg>
        <pc:spChg chg="add">
          <ac:chgData name="Kenney Kwan" userId="7e8312c5ae1ba077" providerId="LiveId" clId="{7B00C2FD-0E43-40FA-94CB-0CCCA6440D89}" dt="2021-10-28T19:20:18.766" v="377" actId="26606"/>
          <ac:spMkLst>
            <pc:docMk/>
            <pc:sldMk cId="1527818143" sldId="258"/>
            <ac:spMk id="36" creationId="{232B8A28-B0F8-48EA-BB11-AD0D29CC3F3C}"/>
          </ac:spMkLst>
        </pc:spChg>
        <pc:spChg chg="add">
          <ac:chgData name="Kenney Kwan" userId="7e8312c5ae1ba077" providerId="LiveId" clId="{7B00C2FD-0E43-40FA-94CB-0CCCA6440D89}" dt="2021-10-28T19:20:18.766" v="377" actId="26606"/>
          <ac:spMkLst>
            <pc:docMk/>
            <pc:sldMk cId="1527818143" sldId="258"/>
            <ac:spMk id="38" creationId="{CED05210-F855-4657-BDA5-CF310B3D1400}"/>
          </ac:spMkLst>
        </pc:spChg>
        <pc:spChg chg="add">
          <ac:chgData name="Kenney Kwan" userId="7e8312c5ae1ba077" providerId="LiveId" clId="{7B00C2FD-0E43-40FA-94CB-0CCCA6440D89}" dt="2021-10-28T19:20:18.766" v="377" actId="26606"/>
          <ac:spMkLst>
            <pc:docMk/>
            <pc:sldMk cId="1527818143" sldId="258"/>
            <ac:spMk id="40" creationId="{76BD6A71-5DCB-4373-810E-0C269DB8C8A7}"/>
          </ac:spMkLst>
        </pc:spChg>
      </pc:sldChg>
      <pc:sldChg chg="addSp delSp modSp del mod setBg setClrOvrMap">
        <pc:chgData name="Kenney Kwan" userId="7e8312c5ae1ba077" providerId="LiveId" clId="{7B00C2FD-0E43-40FA-94CB-0CCCA6440D89}" dt="2021-10-28T19:52:58.039" v="1066" actId="47"/>
        <pc:sldMkLst>
          <pc:docMk/>
          <pc:sldMk cId="700669094" sldId="259"/>
        </pc:sldMkLst>
        <pc:spChg chg="mod">
          <ac:chgData name="Kenney Kwan" userId="7e8312c5ae1ba077" providerId="LiveId" clId="{7B00C2FD-0E43-40FA-94CB-0CCCA6440D89}" dt="2021-10-28T19:42:05.704" v="883" actId="113"/>
          <ac:spMkLst>
            <pc:docMk/>
            <pc:sldMk cId="700669094" sldId="259"/>
            <ac:spMk id="2" creationId="{424E4552-B777-4187-8FD3-061EA04D4793}"/>
          </ac:spMkLst>
        </pc:spChg>
        <pc:spChg chg="del mod">
          <ac:chgData name="Kenney Kwan" userId="7e8312c5ae1ba077" providerId="LiveId" clId="{7B00C2FD-0E43-40FA-94CB-0CCCA6440D89}" dt="2021-10-28T19:21:50.083" v="390"/>
          <ac:spMkLst>
            <pc:docMk/>
            <pc:sldMk cId="700669094" sldId="259"/>
            <ac:spMk id="3" creationId="{1AC994BF-ABF2-4936-BB7B-56B14404FF6D}"/>
          </ac:spMkLst>
        </pc:spChg>
        <pc:spChg chg="del">
          <ac:chgData name="Kenney Kwan" userId="7e8312c5ae1ba077" providerId="LiveId" clId="{7B00C2FD-0E43-40FA-94CB-0CCCA6440D89}" dt="2021-10-28T19:21:11.865" v="389" actId="26606"/>
          <ac:spMkLst>
            <pc:docMk/>
            <pc:sldMk cId="700669094" sldId="259"/>
            <ac:spMk id="27" creationId="{8C3DEBB2-D54E-470C-86B3-631BDDF6CCA6}"/>
          </ac:spMkLst>
        </pc:spChg>
        <pc:spChg chg="del">
          <ac:chgData name="Kenney Kwan" userId="7e8312c5ae1ba077" providerId="LiveId" clId="{7B00C2FD-0E43-40FA-94CB-0CCCA6440D89}" dt="2021-10-28T19:21:11.865" v="389" actId="26606"/>
          <ac:spMkLst>
            <pc:docMk/>
            <pc:sldMk cId="700669094" sldId="259"/>
            <ac:spMk id="29" creationId="{268033CC-D08D-4609-83FF-2537764F4F55}"/>
          </ac:spMkLst>
        </pc:spChg>
        <pc:spChg chg="add del">
          <ac:chgData name="Kenney Kwan" userId="7e8312c5ae1ba077" providerId="LiveId" clId="{7B00C2FD-0E43-40FA-94CB-0CCCA6440D89}" dt="2021-10-28T19:23:57.035" v="410" actId="26606"/>
          <ac:spMkLst>
            <pc:docMk/>
            <pc:sldMk cId="700669094" sldId="259"/>
            <ac:spMk id="34" creationId="{AA2C266F-E6D2-44F1-B910-9FADE4044089}"/>
          </ac:spMkLst>
        </pc:spChg>
        <pc:spChg chg="add del">
          <ac:chgData name="Kenney Kwan" userId="7e8312c5ae1ba077" providerId="LiveId" clId="{7B00C2FD-0E43-40FA-94CB-0CCCA6440D89}" dt="2021-10-28T19:23:57.035" v="410" actId="26606"/>
          <ac:spMkLst>
            <pc:docMk/>
            <pc:sldMk cId="700669094" sldId="259"/>
            <ac:spMk id="36" creationId="{232B8A28-B0F8-48EA-BB11-AD0D29CC3F3C}"/>
          </ac:spMkLst>
        </pc:spChg>
        <pc:spChg chg="add del">
          <ac:chgData name="Kenney Kwan" userId="7e8312c5ae1ba077" providerId="LiveId" clId="{7B00C2FD-0E43-40FA-94CB-0CCCA6440D89}" dt="2021-10-28T19:23:57.035" v="410" actId="26606"/>
          <ac:spMkLst>
            <pc:docMk/>
            <pc:sldMk cId="700669094" sldId="259"/>
            <ac:spMk id="38" creationId="{CED05210-F855-4657-BDA5-CF310B3D1400}"/>
          </ac:spMkLst>
        </pc:spChg>
        <pc:spChg chg="add del">
          <ac:chgData name="Kenney Kwan" userId="7e8312c5ae1ba077" providerId="LiveId" clId="{7B00C2FD-0E43-40FA-94CB-0CCCA6440D89}" dt="2021-10-28T19:23:57.035" v="410" actId="26606"/>
          <ac:spMkLst>
            <pc:docMk/>
            <pc:sldMk cId="700669094" sldId="259"/>
            <ac:spMk id="40" creationId="{76BD6A71-5DCB-4373-810E-0C269DB8C8A7}"/>
          </ac:spMkLst>
        </pc:spChg>
        <pc:spChg chg="add del">
          <ac:chgData name="Kenney Kwan" userId="7e8312c5ae1ba077" providerId="LiveId" clId="{7B00C2FD-0E43-40FA-94CB-0CCCA6440D89}" dt="2021-10-28T19:29:13.666" v="462" actId="26606"/>
          <ac:spMkLst>
            <pc:docMk/>
            <pc:sldMk cId="700669094" sldId="259"/>
            <ac:spMk id="42" creationId="{DD38EE57-B708-47C9-A4A4-E25F09FAB029}"/>
          </ac:spMkLst>
        </pc:spChg>
        <pc:spChg chg="add del">
          <ac:chgData name="Kenney Kwan" userId="7e8312c5ae1ba077" providerId="LiveId" clId="{7B00C2FD-0E43-40FA-94CB-0CCCA6440D89}" dt="2021-10-28T19:22:52.570" v="402" actId="26606"/>
          <ac:spMkLst>
            <pc:docMk/>
            <pc:sldMk cId="700669094" sldId="259"/>
            <ac:spMk id="44" creationId="{D335EBD0-7579-413B-9A6D-F92BEA2B4B48}"/>
          </ac:spMkLst>
        </pc:spChg>
        <pc:spChg chg="add del">
          <ac:chgData name="Kenney Kwan" userId="7e8312c5ae1ba077" providerId="LiveId" clId="{7B00C2FD-0E43-40FA-94CB-0CCCA6440D89}" dt="2021-10-28T19:22:52.570" v="402" actId="26606"/>
          <ac:spMkLst>
            <pc:docMk/>
            <pc:sldMk cId="700669094" sldId="259"/>
            <ac:spMk id="47" creationId="{0288C6B4-AFC3-407F-A595-EFFD38D4CCAF}"/>
          </ac:spMkLst>
        </pc:spChg>
        <pc:spChg chg="add del">
          <ac:chgData name="Kenney Kwan" userId="7e8312c5ae1ba077" providerId="LiveId" clId="{7B00C2FD-0E43-40FA-94CB-0CCCA6440D89}" dt="2021-10-28T19:24:11.122" v="413"/>
          <ac:spMkLst>
            <pc:docMk/>
            <pc:sldMk cId="700669094" sldId="259"/>
            <ac:spMk id="48" creationId="{400FBBBD-4628-4D5B-AA6A-8A7206F010A4}"/>
          </ac:spMkLst>
        </pc:spChg>
        <pc:spChg chg="add del">
          <ac:chgData name="Kenney Kwan" userId="7e8312c5ae1ba077" providerId="LiveId" clId="{7B00C2FD-0E43-40FA-94CB-0CCCA6440D89}" dt="2021-10-28T19:22:52.570" v="402" actId="26606"/>
          <ac:spMkLst>
            <pc:docMk/>
            <pc:sldMk cId="700669094" sldId="259"/>
            <ac:spMk id="49" creationId="{CF236821-17FE-429B-8D2C-08E13A64EA40}"/>
          </ac:spMkLst>
        </pc:spChg>
        <pc:spChg chg="add del">
          <ac:chgData name="Kenney Kwan" userId="7e8312c5ae1ba077" providerId="LiveId" clId="{7B00C2FD-0E43-40FA-94CB-0CCCA6440D89}" dt="2021-10-28T19:22:52.570" v="402" actId="26606"/>
          <ac:spMkLst>
            <pc:docMk/>
            <pc:sldMk cId="700669094" sldId="259"/>
            <ac:spMk id="51" creationId="{C0BDBCD2-E081-43AB-9119-C55465E59757}"/>
          </ac:spMkLst>
        </pc:spChg>
        <pc:spChg chg="add del">
          <ac:chgData name="Kenney Kwan" userId="7e8312c5ae1ba077" providerId="LiveId" clId="{7B00C2FD-0E43-40FA-94CB-0CCCA6440D89}" dt="2021-10-28T19:22:52.570" v="402" actId="26606"/>
          <ac:spMkLst>
            <pc:docMk/>
            <pc:sldMk cId="700669094" sldId="259"/>
            <ac:spMk id="53" creationId="{98E79BE4-34FE-485A-98A5-92CE8F7C4743}"/>
          </ac:spMkLst>
        </pc:spChg>
        <pc:spChg chg="add del">
          <ac:chgData name="Kenney Kwan" userId="7e8312c5ae1ba077" providerId="LiveId" clId="{7B00C2FD-0E43-40FA-94CB-0CCCA6440D89}" dt="2021-10-28T19:22:52.570" v="402" actId="26606"/>
          <ac:spMkLst>
            <pc:docMk/>
            <pc:sldMk cId="700669094" sldId="259"/>
            <ac:spMk id="55" creationId="{7A5F0580-5EE9-419F-96EE-B6529EF6E7D0}"/>
          </ac:spMkLst>
        </pc:spChg>
        <pc:spChg chg="add del">
          <ac:chgData name="Kenney Kwan" userId="7e8312c5ae1ba077" providerId="LiveId" clId="{7B00C2FD-0E43-40FA-94CB-0CCCA6440D89}" dt="2021-10-28T19:29:10.555" v="460" actId="26606"/>
          <ac:spMkLst>
            <pc:docMk/>
            <pc:sldMk cId="700669094" sldId="259"/>
            <ac:spMk id="58" creationId="{A747895A-AE2E-4DC1-8696-D7564F5E3EB0}"/>
          </ac:spMkLst>
        </pc:spChg>
        <pc:spChg chg="add del">
          <ac:chgData name="Kenney Kwan" userId="7e8312c5ae1ba077" providerId="LiveId" clId="{7B00C2FD-0E43-40FA-94CB-0CCCA6440D89}" dt="2021-10-28T19:29:10.555" v="460" actId="26606"/>
          <ac:spMkLst>
            <pc:docMk/>
            <pc:sldMk cId="700669094" sldId="259"/>
            <ac:spMk id="61" creationId="{B712E947-0734-45F9-9C4F-41114EC3A33E}"/>
          </ac:spMkLst>
        </pc:spChg>
        <pc:spChg chg="add del">
          <ac:chgData name="Kenney Kwan" userId="7e8312c5ae1ba077" providerId="LiveId" clId="{7B00C2FD-0E43-40FA-94CB-0CCCA6440D89}" dt="2021-10-28T19:29:10.555" v="460" actId="26606"/>
          <ac:spMkLst>
            <pc:docMk/>
            <pc:sldMk cId="700669094" sldId="259"/>
            <ac:spMk id="63" creationId="{4C6B5652-C661-4C58-B937-F0F490F7FCB2}"/>
          </ac:spMkLst>
        </pc:spChg>
        <pc:spChg chg="add del">
          <ac:chgData name="Kenney Kwan" userId="7e8312c5ae1ba077" providerId="LiveId" clId="{7B00C2FD-0E43-40FA-94CB-0CCCA6440D89}" dt="2021-10-28T19:29:10.555" v="460" actId="26606"/>
          <ac:spMkLst>
            <pc:docMk/>
            <pc:sldMk cId="700669094" sldId="259"/>
            <ac:spMk id="65" creationId="{0B936867-6407-43FB-9DE6-1B0879D0CB31}"/>
          </ac:spMkLst>
        </pc:spChg>
        <pc:spChg chg="add del">
          <ac:chgData name="Kenney Kwan" userId="7e8312c5ae1ba077" providerId="LiveId" clId="{7B00C2FD-0E43-40FA-94CB-0CCCA6440D89}" dt="2021-10-28T19:29:10.555" v="460" actId="26606"/>
          <ac:spMkLst>
            <pc:docMk/>
            <pc:sldMk cId="700669094" sldId="259"/>
            <ac:spMk id="67" creationId="{ACD0B258-678B-4A8C-894F-848AF24A1922}"/>
          </ac:spMkLst>
        </pc:spChg>
        <pc:spChg chg="add del">
          <ac:chgData name="Kenney Kwan" userId="7e8312c5ae1ba077" providerId="LiveId" clId="{7B00C2FD-0E43-40FA-94CB-0CCCA6440D89}" dt="2021-10-28T19:29:10.555" v="460" actId="26606"/>
          <ac:spMkLst>
            <pc:docMk/>
            <pc:sldMk cId="700669094" sldId="259"/>
            <ac:spMk id="69" creationId="{C8D58395-74AF-401A-AF2F-76B6FCF71DFE}"/>
          </ac:spMkLst>
        </pc:spChg>
        <pc:spChg chg="add del">
          <ac:chgData name="Kenney Kwan" userId="7e8312c5ae1ba077" providerId="LiveId" clId="{7B00C2FD-0E43-40FA-94CB-0CCCA6440D89}" dt="2021-10-28T19:29:10.555" v="460" actId="26606"/>
          <ac:spMkLst>
            <pc:docMk/>
            <pc:sldMk cId="700669094" sldId="259"/>
            <ac:spMk id="71" creationId="{2F003F3F-F118-41D2-AA3F-74DB0D1970BB}"/>
          </ac:spMkLst>
        </pc:spChg>
        <pc:spChg chg="add del">
          <ac:chgData name="Kenney Kwan" userId="7e8312c5ae1ba077" providerId="LiveId" clId="{7B00C2FD-0E43-40FA-94CB-0CCCA6440D89}" dt="2021-10-28T19:29:13.666" v="462" actId="26606"/>
          <ac:spMkLst>
            <pc:docMk/>
            <pc:sldMk cId="700669094" sldId="259"/>
            <ac:spMk id="73" creationId="{72413CFE-8B8A-45C9-B7BA-CF49986D4818}"/>
          </ac:spMkLst>
        </pc:spChg>
        <pc:spChg chg="add del">
          <ac:chgData name="Kenney Kwan" userId="7e8312c5ae1ba077" providerId="LiveId" clId="{7B00C2FD-0E43-40FA-94CB-0CCCA6440D89}" dt="2021-10-28T19:29:13.666" v="462" actId="26606"/>
          <ac:spMkLst>
            <pc:docMk/>
            <pc:sldMk cId="700669094" sldId="259"/>
            <ac:spMk id="74" creationId="{C9B9F33B-F0CC-4410-85D0-1B957DF4351C}"/>
          </ac:spMkLst>
        </pc:spChg>
        <pc:spChg chg="add del">
          <ac:chgData name="Kenney Kwan" userId="7e8312c5ae1ba077" providerId="LiveId" clId="{7B00C2FD-0E43-40FA-94CB-0CCCA6440D89}" dt="2021-10-28T19:29:13.666" v="462" actId="26606"/>
          <ac:spMkLst>
            <pc:docMk/>
            <pc:sldMk cId="700669094" sldId="259"/>
            <ac:spMk id="75" creationId="{55CB1B7E-4B0B-4E99-9560-9667270DA7A6}"/>
          </ac:spMkLst>
        </pc:spChg>
        <pc:spChg chg="add del">
          <ac:chgData name="Kenney Kwan" userId="7e8312c5ae1ba077" providerId="LiveId" clId="{7B00C2FD-0E43-40FA-94CB-0CCCA6440D89}" dt="2021-10-28T19:29:13.666" v="462" actId="26606"/>
          <ac:spMkLst>
            <pc:docMk/>
            <pc:sldMk cId="700669094" sldId="259"/>
            <ac:spMk id="76" creationId="{26153680-8C06-4B12-9BCC-90CEC4C087A3}"/>
          </ac:spMkLst>
        </pc:spChg>
        <pc:spChg chg="add del">
          <ac:chgData name="Kenney Kwan" userId="7e8312c5ae1ba077" providerId="LiveId" clId="{7B00C2FD-0E43-40FA-94CB-0CCCA6440D89}" dt="2021-10-28T19:29:13.666" v="462" actId="26606"/>
          <ac:spMkLst>
            <pc:docMk/>
            <pc:sldMk cId="700669094" sldId="259"/>
            <ac:spMk id="77" creationId="{C924DBCE-E731-4B22-8181-A39C1D86276C}"/>
          </ac:spMkLst>
        </pc:spChg>
        <pc:spChg chg="add del">
          <ac:chgData name="Kenney Kwan" userId="7e8312c5ae1ba077" providerId="LiveId" clId="{7B00C2FD-0E43-40FA-94CB-0CCCA6440D89}" dt="2021-10-28T19:29:13.666" v="462" actId="26606"/>
          <ac:spMkLst>
            <pc:docMk/>
            <pc:sldMk cId="700669094" sldId="259"/>
            <ac:spMk id="78" creationId="{196DE3D2-178D-4017-842D-87C88CE92E13}"/>
          </ac:spMkLst>
        </pc:spChg>
        <pc:spChg chg="add del">
          <ac:chgData name="Kenney Kwan" userId="7e8312c5ae1ba077" providerId="LiveId" clId="{7B00C2FD-0E43-40FA-94CB-0CCCA6440D89}" dt="2021-10-28T19:29:13.666" v="462" actId="26606"/>
          <ac:spMkLst>
            <pc:docMk/>
            <pc:sldMk cId="700669094" sldId="259"/>
            <ac:spMk id="80" creationId="{034ACCCC-54D4-4F78-9B85-4A34FEBAA995}"/>
          </ac:spMkLst>
        </pc:spChg>
        <pc:grpChg chg="add del">
          <ac:chgData name="Kenney Kwan" userId="7e8312c5ae1ba077" providerId="LiveId" clId="{7B00C2FD-0E43-40FA-94CB-0CCCA6440D89}" dt="2021-10-28T19:29:13.666" v="462" actId="26606"/>
          <ac:grpSpMkLst>
            <pc:docMk/>
            <pc:sldMk cId="700669094" sldId="259"/>
            <ac:grpSpMk id="43" creationId="{57A28182-58A5-4DBB-8F64-BD944BCA8154}"/>
          </ac:grpSpMkLst>
        </pc:grpChg>
        <pc:picChg chg="add mod">
          <ac:chgData name="Kenney Kwan" userId="7e8312c5ae1ba077" providerId="LiveId" clId="{7B00C2FD-0E43-40FA-94CB-0CCCA6440D89}" dt="2021-10-28T19:29:13.666" v="462" actId="26606"/>
          <ac:picMkLst>
            <pc:docMk/>
            <pc:sldMk cId="700669094" sldId="259"/>
            <ac:picMk id="5" creationId="{889152F2-A910-4273-9425-B1D5A2CB4BE7}"/>
          </ac:picMkLst>
        </pc:picChg>
        <pc:picChg chg="add mod ord">
          <ac:chgData name="Kenney Kwan" userId="7e8312c5ae1ba077" providerId="LiveId" clId="{7B00C2FD-0E43-40FA-94CB-0CCCA6440D89}" dt="2021-10-28T19:29:13.666" v="462" actId="26606"/>
          <ac:picMkLst>
            <pc:docMk/>
            <pc:sldMk cId="700669094" sldId="259"/>
            <ac:picMk id="7" creationId="{7E19F073-435D-43EE-8B35-FE15CB3660B0}"/>
          </ac:picMkLst>
        </pc:picChg>
        <pc:cxnChg chg="add del">
          <ac:chgData name="Kenney Kwan" userId="7e8312c5ae1ba077" providerId="LiveId" clId="{7B00C2FD-0E43-40FA-94CB-0CCCA6440D89}" dt="2021-10-28T19:29:13.666" v="462" actId="26606"/>
          <ac:cxnSpMkLst>
            <pc:docMk/>
            <pc:sldMk cId="700669094" sldId="259"/>
            <ac:cxnSpMk id="79" creationId="{43621FD4-D14D-45D5-9A57-9A2DE5EA59C0}"/>
          </ac:cxnSpMkLst>
        </pc:cxnChg>
      </pc:sldChg>
      <pc:sldChg chg="del">
        <pc:chgData name="Kenney Kwan" userId="7e8312c5ae1ba077" providerId="LiveId" clId="{7B00C2FD-0E43-40FA-94CB-0CCCA6440D89}" dt="2021-10-28T19:39:15.320" v="812" actId="47"/>
        <pc:sldMkLst>
          <pc:docMk/>
          <pc:sldMk cId="237905531" sldId="260"/>
        </pc:sldMkLst>
      </pc:sldChg>
      <pc:sldChg chg="del">
        <pc:chgData name="Kenney Kwan" userId="7e8312c5ae1ba077" providerId="LiveId" clId="{7B00C2FD-0E43-40FA-94CB-0CCCA6440D89}" dt="2021-10-28T19:39:15.320" v="812" actId="47"/>
        <pc:sldMkLst>
          <pc:docMk/>
          <pc:sldMk cId="4275325924" sldId="261"/>
        </pc:sldMkLst>
      </pc:sldChg>
      <pc:sldChg chg="del">
        <pc:chgData name="Kenney Kwan" userId="7e8312c5ae1ba077" providerId="LiveId" clId="{7B00C2FD-0E43-40FA-94CB-0CCCA6440D89}" dt="2021-10-28T19:39:15.320" v="812" actId="47"/>
        <pc:sldMkLst>
          <pc:docMk/>
          <pc:sldMk cId="1746896357" sldId="262"/>
        </pc:sldMkLst>
      </pc:sldChg>
      <pc:sldChg chg="del">
        <pc:chgData name="Kenney Kwan" userId="7e8312c5ae1ba077" providerId="LiveId" clId="{7B00C2FD-0E43-40FA-94CB-0CCCA6440D89}" dt="2021-10-28T19:39:27.165" v="816" actId="47"/>
        <pc:sldMkLst>
          <pc:docMk/>
          <pc:sldMk cId="1021135542" sldId="263"/>
        </pc:sldMkLst>
      </pc:sldChg>
      <pc:sldChg chg="modSp mod">
        <pc:chgData name="Kenney Kwan" userId="7e8312c5ae1ba077" providerId="LiveId" clId="{7B00C2FD-0E43-40FA-94CB-0CCCA6440D89}" dt="2021-10-28T20:01:05.284" v="1285" actId="5793"/>
        <pc:sldMkLst>
          <pc:docMk/>
          <pc:sldMk cId="2477608801" sldId="264"/>
        </pc:sldMkLst>
        <pc:spChg chg="mod">
          <ac:chgData name="Kenney Kwan" userId="7e8312c5ae1ba077" providerId="LiveId" clId="{7B00C2FD-0E43-40FA-94CB-0CCCA6440D89}" dt="2021-10-28T20:01:05.284" v="1285" actId="5793"/>
          <ac:spMkLst>
            <pc:docMk/>
            <pc:sldMk cId="2477608801" sldId="264"/>
            <ac:spMk id="3" creationId="{1AC994BF-ABF2-4936-BB7B-56B14404FF6D}"/>
          </ac:spMkLst>
        </pc:spChg>
      </pc:sldChg>
      <pc:sldChg chg="addSp delSp modSp mod">
        <pc:chgData name="Kenney Kwan" userId="7e8312c5ae1ba077" providerId="LiveId" clId="{7B00C2FD-0E43-40FA-94CB-0CCCA6440D89}" dt="2021-10-28T20:04:14.805" v="1549" actId="20577"/>
        <pc:sldMkLst>
          <pc:docMk/>
          <pc:sldMk cId="1897214437" sldId="266"/>
        </pc:sldMkLst>
        <pc:spChg chg="del mod">
          <ac:chgData name="Kenney Kwan" userId="7e8312c5ae1ba077" providerId="LiveId" clId="{7B00C2FD-0E43-40FA-94CB-0CCCA6440D89}" dt="2021-10-28T19:41:03.202" v="877" actId="478"/>
          <ac:spMkLst>
            <pc:docMk/>
            <pc:sldMk cId="1897214437" sldId="266"/>
            <ac:spMk id="2" creationId="{424E4552-B777-4187-8FD3-061EA04D4793}"/>
          </ac:spMkLst>
        </pc:spChg>
        <pc:spChg chg="mod">
          <ac:chgData name="Kenney Kwan" userId="7e8312c5ae1ba077" providerId="LiveId" clId="{7B00C2FD-0E43-40FA-94CB-0CCCA6440D89}" dt="2021-10-28T20:04:14.805" v="1549" actId="20577"/>
          <ac:spMkLst>
            <pc:docMk/>
            <pc:sldMk cId="1897214437" sldId="266"/>
            <ac:spMk id="3" creationId="{1AC994BF-ABF2-4936-BB7B-56B14404FF6D}"/>
          </ac:spMkLst>
        </pc:spChg>
        <pc:spChg chg="add del mod">
          <ac:chgData name="Kenney Kwan" userId="7e8312c5ae1ba077" providerId="LiveId" clId="{7B00C2FD-0E43-40FA-94CB-0CCCA6440D89}" dt="2021-10-28T19:41:46.804" v="882" actId="478"/>
          <ac:spMkLst>
            <pc:docMk/>
            <pc:sldMk cId="1897214437" sldId="266"/>
            <ac:spMk id="7" creationId="{2BB0EF5B-2080-477E-8966-3271DD26F53B}"/>
          </ac:spMkLst>
        </pc:spChg>
        <pc:spChg chg="add mod">
          <ac:chgData name="Kenney Kwan" userId="7e8312c5ae1ba077" providerId="LiveId" clId="{7B00C2FD-0E43-40FA-94CB-0CCCA6440D89}" dt="2021-10-28T19:41:07.847" v="878" actId="1076"/>
          <ac:spMkLst>
            <pc:docMk/>
            <pc:sldMk cId="1897214437" sldId="266"/>
            <ac:spMk id="18" creationId="{EBA5CF0A-AC12-4B32-856F-A89E78BA6D6B}"/>
          </ac:spMkLst>
        </pc:spChg>
        <pc:picChg chg="add del">
          <ac:chgData name="Kenney Kwan" userId="7e8312c5ae1ba077" providerId="LiveId" clId="{7B00C2FD-0E43-40FA-94CB-0CCCA6440D89}" dt="2021-10-28T19:40:23.418" v="851" actId="22"/>
          <ac:picMkLst>
            <pc:docMk/>
            <pc:sldMk cId="1897214437" sldId="266"/>
            <ac:picMk id="5" creationId="{8B4222AE-0F1A-4F26-85C7-8F31A6E00D42}"/>
          </ac:picMkLst>
        </pc:picChg>
      </pc:sldChg>
      <pc:sldChg chg="addSp delSp modSp add mod setBg setClrOvrMap delDesignElem">
        <pc:chgData name="Kenney Kwan" userId="7e8312c5ae1ba077" providerId="LiveId" clId="{7B00C2FD-0E43-40FA-94CB-0CCCA6440D89}" dt="2021-10-28T20:06:35.888" v="1580" actId="20577"/>
        <pc:sldMkLst>
          <pc:docMk/>
          <pc:sldMk cId="3971399843" sldId="267"/>
        </pc:sldMkLst>
        <pc:spChg chg="mod">
          <ac:chgData name="Kenney Kwan" userId="7e8312c5ae1ba077" providerId="LiveId" clId="{7B00C2FD-0E43-40FA-94CB-0CCCA6440D89}" dt="2021-10-28T20:06:35.888" v="1580" actId="20577"/>
          <ac:spMkLst>
            <pc:docMk/>
            <pc:sldMk cId="3971399843" sldId="267"/>
            <ac:spMk id="2" creationId="{424E4552-B777-4187-8FD3-061EA04D4793}"/>
          </ac:spMkLst>
        </pc:spChg>
        <pc:spChg chg="mod">
          <ac:chgData name="Kenney Kwan" userId="7e8312c5ae1ba077" providerId="LiveId" clId="{7B00C2FD-0E43-40FA-94CB-0CCCA6440D89}" dt="2021-10-28T20:05:42.797" v="1577" actId="1076"/>
          <ac:spMkLst>
            <pc:docMk/>
            <pc:sldMk cId="3971399843" sldId="267"/>
            <ac:spMk id="3" creationId="{1AC994BF-ABF2-4936-BB7B-56B14404FF6D}"/>
          </ac:spMkLst>
        </pc:spChg>
        <pc:spChg chg="add">
          <ac:chgData name="Kenney Kwan" userId="7e8312c5ae1ba077" providerId="LiveId" clId="{7B00C2FD-0E43-40FA-94CB-0CCCA6440D89}" dt="2021-10-28T19:18:53.043" v="355" actId="26606"/>
          <ac:spMkLst>
            <pc:docMk/>
            <pc:sldMk cId="3971399843" sldId="267"/>
            <ac:spMk id="8" creationId="{AA2C266F-E6D2-44F1-B910-9FADE4044089}"/>
          </ac:spMkLst>
        </pc:spChg>
        <pc:spChg chg="add">
          <ac:chgData name="Kenney Kwan" userId="7e8312c5ae1ba077" providerId="LiveId" clId="{7B00C2FD-0E43-40FA-94CB-0CCCA6440D89}" dt="2021-10-28T19:18:53.043" v="355" actId="26606"/>
          <ac:spMkLst>
            <pc:docMk/>
            <pc:sldMk cId="3971399843" sldId="267"/>
            <ac:spMk id="10" creationId="{232B8A28-B0F8-48EA-BB11-AD0D29CC3F3C}"/>
          </ac:spMkLst>
        </pc:spChg>
        <pc:spChg chg="add">
          <ac:chgData name="Kenney Kwan" userId="7e8312c5ae1ba077" providerId="LiveId" clId="{7B00C2FD-0E43-40FA-94CB-0CCCA6440D89}" dt="2021-10-28T19:18:53.043" v="355" actId="26606"/>
          <ac:spMkLst>
            <pc:docMk/>
            <pc:sldMk cId="3971399843" sldId="267"/>
            <ac:spMk id="12" creationId="{CED05210-F855-4657-BDA5-CF310B3D1400}"/>
          </ac:spMkLst>
        </pc:spChg>
        <pc:spChg chg="add">
          <ac:chgData name="Kenney Kwan" userId="7e8312c5ae1ba077" providerId="LiveId" clId="{7B00C2FD-0E43-40FA-94CB-0CCCA6440D89}" dt="2021-10-28T19:18:53.043" v="355" actId="26606"/>
          <ac:spMkLst>
            <pc:docMk/>
            <pc:sldMk cId="3971399843" sldId="267"/>
            <ac:spMk id="14" creationId="{76BD6A71-5DCB-4373-810E-0C269DB8C8A7}"/>
          </ac:spMkLst>
        </pc:spChg>
        <pc:spChg chg="del">
          <ac:chgData name="Kenney Kwan" userId="7e8312c5ae1ba077" providerId="LiveId" clId="{7B00C2FD-0E43-40FA-94CB-0CCCA6440D89}" dt="2021-10-28T19:16:47.784" v="82"/>
          <ac:spMkLst>
            <pc:docMk/>
            <pc:sldMk cId="3971399843" sldId="267"/>
            <ac:spMk id="27" creationId="{AA2C266F-E6D2-44F1-B910-9FADE4044089}"/>
          </ac:spMkLst>
        </pc:spChg>
        <pc:spChg chg="del">
          <ac:chgData name="Kenney Kwan" userId="7e8312c5ae1ba077" providerId="LiveId" clId="{7B00C2FD-0E43-40FA-94CB-0CCCA6440D89}" dt="2021-10-28T19:16:47.784" v="82"/>
          <ac:spMkLst>
            <pc:docMk/>
            <pc:sldMk cId="3971399843" sldId="267"/>
            <ac:spMk id="29" creationId="{232B8A28-B0F8-48EA-BB11-AD0D29CC3F3C}"/>
          </ac:spMkLst>
        </pc:spChg>
        <pc:spChg chg="del">
          <ac:chgData name="Kenney Kwan" userId="7e8312c5ae1ba077" providerId="LiveId" clId="{7B00C2FD-0E43-40FA-94CB-0CCCA6440D89}" dt="2021-10-28T19:16:47.784" v="82"/>
          <ac:spMkLst>
            <pc:docMk/>
            <pc:sldMk cId="3971399843" sldId="267"/>
            <ac:spMk id="31" creationId="{CED05210-F855-4657-BDA5-CF310B3D1400}"/>
          </ac:spMkLst>
        </pc:spChg>
        <pc:spChg chg="del">
          <ac:chgData name="Kenney Kwan" userId="7e8312c5ae1ba077" providerId="LiveId" clId="{7B00C2FD-0E43-40FA-94CB-0CCCA6440D89}" dt="2021-10-28T19:16:47.784" v="82"/>
          <ac:spMkLst>
            <pc:docMk/>
            <pc:sldMk cId="3971399843" sldId="267"/>
            <ac:spMk id="33" creationId="{76BD6A71-5DCB-4373-810E-0C269DB8C8A7}"/>
          </ac:spMkLst>
        </pc:spChg>
      </pc:sldChg>
      <pc:sldChg chg="delSp add del setBg delDesignElem">
        <pc:chgData name="Kenney Kwan" userId="7e8312c5ae1ba077" providerId="LiveId" clId="{7B00C2FD-0E43-40FA-94CB-0CCCA6440D89}" dt="2021-10-28T19:20:37.395" v="382" actId="47"/>
        <pc:sldMkLst>
          <pc:docMk/>
          <pc:sldMk cId="3534189116" sldId="268"/>
        </pc:sldMkLst>
        <pc:spChg chg="del">
          <ac:chgData name="Kenney Kwan" userId="7e8312c5ae1ba077" providerId="LiveId" clId="{7B00C2FD-0E43-40FA-94CB-0CCCA6440D89}" dt="2021-10-28T19:20:26.044" v="379"/>
          <ac:spMkLst>
            <pc:docMk/>
            <pc:sldMk cId="3534189116" sldId="268"/>
            <ac:spMk id="27" creationId="{8C3DEBB2-D54E-470C-86B3-631BDDF6CCA6}"/>
          </ac:spMkLst>
        </pc:spChg>
        <pc:spChg chg="del">
          <ac:chgData name="Kenney Kwan" userId="7e8312c5ae1ba077" providerId="LiveId" clId="{7B00C2FD-0E43-40FA-94CB-0CCCA6440D89}" dt="2021-10-28T19:20:26.044" v="379"/>
          <ac:spMkLst>
            <pc:docMk/>
            <pc:sldMk cId="3534189116" sldId="268"/>
            <ac:spMk id="29" creationId="{268033CC-D08D-4609-83FF-2537764F4F55}"/>
          </ac:spMkLst>
        </pc:spChg>
      </pc:sldChg>
      <pc:sldChg chg="addSp delSp modSp add del mod">
        <pc:chgData name="Kenney Kwan" userId="7e8312c5ae1ba077" providerId="LiveId" clId="{7B00C2FD-0E43-40FA-94CB-0CCCA6440D89}" dt="2021-10-28T19:31:51.464" v="485" actId="47"/>
        <pc:sldMkLst>
          <pc:docMk/>
          <pc:sldMk cId="3991958014" sldId="269"/>
        </pc:sldMkLst>
        <pc:spChg chg="mod">
          <ac:chgData name="Kenney Kwan" userId="7e8312c5ae1ba077" providerId="LiveId" clId="{7B00C2FD-0E43-40FA-94CB-0CCCA6440D89}" dt="2021-10-28T19:31:12.673" v="472" actId="26606"/>
          <ac:spMkLst>
            <pc:docMk/>
            <pc:sldMk cId="3991958014" sldId="269"/>
            <ac:spMk id="2" creationId="{424E4552-B777-4187-8FD3-061EA04D4793}"/>
          </ac:spMkLst>
        </pc:spChg>
        <pc:spChg chg="mod">
          <ac:chgData name="Kenney Kwan" userId="7e8312c5ae1ba077" providerId="LiveId" clId="{7B00C2FD-0E43-40FA-94CB-0CCCA6440D89}" dt="2021-10-28T19:31:12.673" v="472" actId="26606"/>
          <ac:spMkLst>
            <pc:docMk/>
            <pc:sldMk cId="3991958014" sldId="269"/>
            <ac:spMk id="3" creationId="{1AC994BF-ABF2-4936-BB7B-56B14404FF6D}"/>
          </ac:spMkLst>
        </pc:spChg>
        <pc:spChg chg="del">
          <ac:chgData name="Kenney Kwan" userId="7e8312c5ae1ba077" providerId="LiveId" clId="{7B00C2FD-0E43-40FA-94CB-0CCCA6440D89}" dt="2021-10-28T19:31:12.673" v="472" actId="26606"/>
          <ac:spMkLst>
            <pc:docMk/>
            <pc:sldMk cId="3991958014" sldId="269"/>
            <ac:spMk id="27" creationId="{8C3DEBB2-D54E-470C-86B3-631BDDF6CCA6}"/>
          </ac:spMkLst>
        </pc:spChg>
        <pc:spChg chg="del">
          <ac:chgData name="Kenney Kwan" userId="7e8312c5ae1ba077" providerId="LiveId" clId="{7B00C2FD-0E43-40FA-94CB-0CCCA6440D89}" dt="2021-10-28T19:31:12.673" v="472" actId="26606"/>
          <ac:spMkLst>
            <pc:docMk/>
            <pc:sldMk cId="3991958014" sldId="269"/>
            <ac:spMk id="29" creationId="{268033CC-D08D-4609-83FF-2537764F4F55}"/>
          </ac:spMkLst>
        </pc:spChg>
        <pc:spChg chg="add">
          <ac:chgData name="Kenney Kwan" userId="7e8312c5ae1ba077" providerId="LiveId" clId="{7B00C2FD-0E43-40FA-94CB-0CCCA6440D89}" dt="2021-10-28T19:31:12.673" v="472" actId="26606"/>
          <ac:spMkLst>
            <pc:docMk/>
            <pc:sldMk cId="3991958014" sldId="269"/>
            <ac:spMk id="34" creationId="{8C3DEBB2-D54E-470C-86B3-631BDDF6CCA6}"/>
          </ac:spMkLst>
        </pc:spChg>
        <pc:spChg chg="add">
          <ac:chgData name="Kenney Kwan" userId="7e8312c5ae1ba077" providerId="LiveId" clId="{7B00C2FD-0E43-40FA-94CB-0CCCA6440D89}" dt="2021-10-28T19:31:12.673" v="472" actId="26606"/>
          <ac:spMkLst>
            <pc:docMk/>
            <pc:sldMk cId="3991958014" sldId="269"/>
            <ac:spMk id="36" creationId="{268033CC-D08D-4609-83FF-2537764F4F55}"/>
          </ac:spMkLst>
        </pc:spChg>
      </pc:sldChg>
      <pc:sldChg chg="add del">
        <pc:chgData name="Kenney Kwan" userId="7e8312c5ae1ba077" providerId="LiveId" clId="{7B00C2FD-0E43-40FA-94CB-0CCCA6440D89}" dt="2021-10-28T19:39:15.320" v="812" actId="47"/>
        <pc:sldMkLst>
          <pc:docMk/>
          <pc:sldMk cId="4177267280" sldId="270"/>
        </pc:sldMkLst>
      </pc:sldChg>
      <pc:sldChg chg="addSp delSp modSp add del mod setBg setClrOvrMap">
        <pc:chgData name="Kenney Kwan" userId="7e8312c5ae1ba077" providerId="LiveId" clId="{7B00C2FD-0E43-40FA-94CB-0CCCA6440D89}" dt="2021-10-28T19:26:54.170" v="438" actId="47"/>
        <pc:sldMkLst>
          <pc:docMk/>
          <pc:sldMk cId="2849217424" sldId="271"/>
        </pc:sldMkLst>
        <pc:spChg chg="mod ord">
          <ac:chgData name="Kenney Kwan" userId="7e8312c5ae1ba077" providerId="LiveId" clId="{7B00C2FD-0E43-40FA-94CB-0CCCA6440D89}" dt="2021-10-28T19:26:05.066" v="433" actId="26606"/>
          <ac:spMkLst>
            <pc:docMk/>
            <pc:sldMk cId="2849217424" sldId="271"/>
            <ac:spMk id="2" creationId="{424E4552-B777-4187-8FD3-061EA04D4793}"/>
          </ac:spMkLst>
        </pc:spChg>
        <pc:spChg chg="add del">
          <ac:chgData name="Kenney Kwan" userId="7e8312c5ae1ba077" providerId="LiveId" clId="{7B00C2FD-0E43-40FA-94CB-0CCCA6440D89}" dt="2021-10-28T19:25:36.550" v="430" actId="26606"/>
          <ac:spMkLst>
            <pc:docMk/>
            <pc:sldMk cId="2849217424" sldId="271"/>
            <ac:spMk id="34" creationId="{AA2C266F-E6D2-44F1-B910-9FADE4044089}"/>
          </ac:spMkLst>
        </pc:spChg>
        <pc:spChg chg="add del">
          <ac:chgData name="Kenney Kwan" userId="7e8312c5ae1ba077" providerId="LiveId" clId="{7B00C2FD-0E43-40FA-94CB-0CCCA6440D89}" dt="2021-10-28T19:25:36.550" v="430" actId="26606"/>
          <ac:spMkLst>
            <pc:docMk/>
            <pc:sldMk cId="2849217424" sldId="271"/>
            <ac:spMk id="36" creationId="{232B8A28-B0F8-48EA-BB11-AD0D29CC3F3C}"/>
          </ac:spMkLst>
        </pc:spChg>
        <pc:spChg chg="add del">
          <ac:chgData name="Kenney Kwan" userId="7e8312c5ae1ba077" providerId="LiveId" clId="{7B00C2FD-0E43-40FA-94CB-0CCCA6440D89}" dt="2021-10-28T19:25:36.550" v="430" actId="26606"/>
          <ac:spMkLst>
            <pc:docMk/>
            <pc:sldMk cId="2849217424" sldId="271"/>
            <ac:spMk id="38" creationId="{CED05210-F855-4657-BDA5-CF310B3D1400}"/>
          </ac:spMkLst>
        </pc:spChg>
        <pc:spChg chg="add del">
          <ac:chgData name="Kenney Kwan" userId="7e8312c5ae1ba077" providerId="LiveId" clId="{7B00C2FD-0E43-40FA-94CB-0CCCA6440D89}" dt="2021-10-28T19:25:36.550" v="430" actId="26606"/>
          <ac:spMkLst>
            <pc:docMk/>
            <pc:sldMk cId="2849217424" sldId="271"/>
            <ac:spMk id="40" creationId="{76BD6A71-5DCB-4373-810E-0C269DB8C8A7}"/>
          </ac:spMkLst>
        </pc:spChg>
        <pc:spChg chg="add del">
          <ac:chgData name="Kenney Kwan" userId="7e8312c5ae1ba077" providerId="LiveId" clId="{7B00C2FD-0E43-40FA-94CB-0CCCA6440D89}" dt="2021-10-28T19:25:36.546" v="429" actId="26606"/>
          <ac:spMkLst>
            <pc:docMk/>
            <pc:sldMk cId="2849217424" sldId="271"/>
            <ac:spMk id="44" creationId="{38502857-FF72-48FE-AE72-8C496A0F4AA6}"/>
          </ac:spMkLst>
        </pc:spChg>
        <pc:spChg chg="add del">
          <ac:chgData name="Kenney Kwan" userId="7e8312c5ae1ba077" providerId="LiveId" clId="{7B00C2FD-0E43-40FA-94CB-0CCCA6440D89}" dt="2021-10-28T19:25:22.441" v="423" actId="26606"/>
          <ac:spMkLst>
            <pc:docMk/>
            <pc:sldMk cId="2849217424" sldId="271"/>
            <ac:spMk id="45" creationId="{2151139A-886F-4B97-8815-729AD3831BBD}"/>
          </ac:spMkLst>
        </pc:spChg>
        <pc:spChg chg="add del">
          <ac:chgData name="Kenney Kwan" userId="7e8312c5ae1ba077" providerId="LiveId" clId="{7B00C2FD-0E43-40FA-94CB-0CCCA6440D89}" dt="2021-10-28T19:25:22.441" v="423" actId="26606"/>
          <ac:spMkLst>
            <pc:docMk/>
            <pc:sldMk cId="2849217424" sldId="271"/>
            <ac:spMk id="47" creationId="{AB5E08C4-8CDD-4623-A5B8-E998C6DEE3B7}"/>
          </ac:spMkLst>
        </pc:spChg>
        <pc:spChg chg="add del">
          <ac:chgData name="Kenney Kwan" userId="7e8312c5ae1ba077" providerId="LiveId" clId="{7B00C2FD-0E43-40FA-94CB-0CCCA6440D89}" dt="2021-10-28T19:25:22.441" v="423" actId="26606"/>
          <ac:spMkLst>
            <pc:docMk/>
            <pc:sldMk cId="2849217424" sldId="271"/>
            <ac:spMk id="49" creationId="{15F33878-D502-4FFA-8ACE-F2AECDB2A23F}"/>
          </ac:spMkLst>
        </pc:spChg>
        <pc:spChg chg="add del">
          <ac:chgData name="Kenney Kwan" userId="7e8312c5ae1ba077" providerId="LiveId" clId="{7B00C2FD-0E43-40FA-94CB-0CCCA6440D89}" dt="2021-10-28T19:25:22.441" v="423" actId="26606"/>
          <ac:spMkLst>
            <pc:docMk/>
            <pc:sldMk cId="2849217424" sldId="271"/>
            <ac:spMk id="51" creationId="{D3539FEE-81D3-4406-802E-60B20B16F4F6}"/>
          </ac:spMkLst>
        </pc:spChg>
        <pc:spChg chg="add del">
          <ac:chgData name="Kenney Kwan" userId="7e8312c5ae1ba077" providerId="LiveId" clId="{7B00C2FD-0E43-40FA-94CB-0CCCA6440D89}" dt="2021-10-28T19:25:22.441" v="423" actId="26606"/>
          <ac:spMkLst>
            <pc:docMk/>
            <pc:sldMk cId="2849217424" sldId="271"/>
            <ac:spMk id="53" creationId="{DC701763-729E-462F-A5A8-E0DEFEB1E2E4}"/>
          </ac:spMkLst>
        </pc:spChg>
        <pc:spChg chg="add del">
          <ac:chgData name="Kenney Kwan" userId="7e8312c5ae1ba077" providerId="LiveId" clId="{7B00C2FD-0E43-40FA-94CB-0CCCA6440D89}" dt="2021-10-28T19:25:24.994" v="425" actId="26606"/>
          <ac:spMkLst>
            <pc:docMk/>
            <pc:sldMk cId="2849217424" sldId="271"/>
            <ac:spMk id="55" creationId="{53F29798-D584-4792-9B62-3F5F5C36D619}"/>
          </ac:spMkLst>
        </pc:spChg>
        <pc:spChg chg="add del">
          <ac:chgData name="Kenney Kwan" userId="7e8312c5ae1ba077" providerId="LiveId" clId="{7B00C2FD-0E43-40FA-94CB-0CCCA6440D89}" dt="2021-10-28T19:25:31.122" v="427" actId="26606"/>
          <ac:spMkLst>
            <pc:docMk/>
            <pc:sldMk cId="2849217424" sldId="271"/>
            <ac:spMk id="57" creationId="{823AC064-BC96-4F32-8AE1-B2FD38754823}"/>
          </ac:spMkLst>
        </pc:spChg>
        <pc:spChg chg="add del">
          <ac:chgData name="Kenney Kwan" userId="7e8312c5ae1ba077" providerId="LiveId" clId="{7B00C2FD-0E43-40FA-94CB-0CCCA6440D89}" dt="2021-10-28T19:25:36.546" v="429" actId="26606"/>
          <ac:spMkLst>
            <pc:docMk/>
            <pc:sldMk cId="2849217424" sldId="271"/>
            <ac:spMk id="61" creationId="{3D5CAF16-1F3A-4148-87A8-78A710D1EF81}"/>
          </ac:spMkLst>
        </pc:spChg>
        <pc:spChg chg="add del">
          <ac:chgData name="Kenney Kwan" userId="7e8312c5ae1ba077" providerId="LiveId" clId="{7B00C2FD-0E43-40FA-94CB-0CCCA6440D89}" dt="2021-10-28T19:25:36.546" v="429" actId="26606"/>
          <ac:spMkLst>
            <pc:docMk/>
            <pc:sldMk cId="2849217424" sldId="271"/>
            <ac:spMk id="62" creationId="{A0BF428C-DA8B-4D99-9930-18F7F91D873D}"/>
          </ac:spMkLst>
        </pc:spChg>
        <pc:spChg chg="add del">
          <ac:chgData name="Kenney Kwan" userId="7e8312c5ae1ba077" providerId="LiveId" clId="{7B00C2FD-0E43-40FA-94CB-0CCCA6440D89}" dt="2021-10-28T19:25:36.546" v="429" actId="26606"/>
          <ac:spMkLst>
            <pc:docMk/>
            <pc:sldMk cId="2849217424" sldId="271"/>
            <ac:spMk id="63" creationId="{A03E2379-8871-408A-95CE-7AAE8FA53AE5}"/>
          </ac:spMkLst>
        </pc:spChg>
        <pc:spChg chg="add del">
          <ac:chgData name="Kenney Kwan" userId="7e8312c5ae1ba077" providerId="LiveId" clId="{7B00C2FD-0E43-40FA-94CB-0CCCA6440D89}" dt="2021-10-28T19:26:05.066" v="433" actId="26606"/>
          <ac:spMkLst>
            <pc:docMk/>
            <pc:sldMk cId="2849217424" sldId="271"/>
            <ac:spMk id="65" creationId="{823AC064-BC96-4F32-8AE1-B2FD38754823}"/>
          </ac:spMkLst>
        </pc:spChg>
        <pc:spChg chg="add">
          <ac:chgData name="Kenney Kwan" userId="7e8312c5ae1ba077" providerId="LiveId" clId="{7B00C2FD-0E43-40FA-94CB-0CCCA6440D89}" dt="2021-10-28T19:26:05.066" v="433" actId="26606"/>
          <ac:spMkLst>
            <pc:docMk/>
            <pc:sldMk cId="2849217424" sldId="271"/>
            <ac:spMk id="72" creationId="{2151139A-886F-4B97-8815-729AD3831BBD}"/>
          </ac:spMkLst>
        </pc:spChg>
        <pc:spChg chg="add">
          <ac:chgData name="Kenney Kwan" userId="7e8312c5ae1ba077" providerId="LiveId" clId="{7B00C2FD-0E43-40FA-94CB-0CCCA6440D89}" dt="2021-10-28T19:26:05.066" v="433" actId="26606"/>
          <ac:spMkLst>
            <pc:docMk/>
            <pc:sldMk cId="2849217424" sldId="271"/>
            <ac:spMk id="74" creationId="{AB5E08C4-8CDD-4623-A5B8-E998C6DEE3B7}"/>
          </ac:spMkLst>
        </pc:spChg>
        <pc:spChg chg="add">
          <ac:chgData name="Kenney Kwan" userId="7e8312c5ae1ba077" providerId="LiveId" clId="{7B00C2FD-0E43-40FA-94CB-0CCCA6440D89}" dt="2021-10-28T19:26:05.066" v="433" actId="26606"/>
          <ac:spMkLst>
            <pc:docMk/>
            <pc:sldMk cId="2849217424" sldId="271"/>
            <ac:spMk id="76" creationId="{15F33878-D502-4FFA-8ACE-F2AECDB2A23F}"/>
          </ac:spMkLst>
        </pc:spChg>
        <pc:spChg chg="add">
          <ac:chgData name="Kenney Kwan" userId="7e8312c5ae1ba077" providerId="LiveId" clId="{7B00C2FD-0E43-40FA-94CB-0CCCA6440D89}" dt="2021-10-28T19:26:05.066" v="433" actId="26606"/>
          <ac:spMkLst>
            <pc:docMk/>
            <pc:sldMk cId="2849217424" sldId="271"/>
            <ac:spMk id="78" creationId="{D3539FEE-81D3-4406-802E-60B20B16F4F6}"/>
          </ac:spMkLst>
        </pc:spChg>
        <pc:spChg chg="add">
          <ac:chgData name="Kenney Kwan" userId="7e8312c5ae1ba077" providerId="LiveId" clId="{7B00C2FD-0E43-40FA-94CB-0CCCA6440D89}" dt="2021-10-28T19:26:05.066" v="433" actId="26606"/>
          <ac:spMkLst>
            <pc:docMk/>
            <pc:sldMk cId="2849217424" sldId="271"/>
            <ac:spMk id="80" creationId="{DC701763-729E-462F-A5A8-E0DEFEB1E2E4}"/>
          </ac:spMkLst>
        </pc:spChg>
        <pc:picChg chg="mod ord">
          <ac:chgData name="Kenney Kwan" userId="7e8312c5ae1ba077" providerId="LiveId" clId="{7B00C2FD-0E43-40FA-94CB-0CCCA6440D89}" dt="2021-10-28T19:26:05.066" v="433" actId="26606"/>
          <ac:picMkLst>
            <pc:docMk/>
            <pc:sldMk cId="2849217424" sldId="271"/>
            <ac:picMk id="5" creationId="{889152F2-A910-4273-9425-B1D5A2CB4BE7}"/>
          </ac:picMkLst>
        </pc:picChg>
        <pc:picChg chg="add mod ord">
          <ac:chgData name="Kenney Kwan" userId="7e8312c5ae1ba077" providerId="LiveId" clId="{7B00C2FD-0E43-40FA-94CB-0CCCA6440D89}" dt="2021-10-28T19:26:05.066" v="433" actId="26606"/>
          <ac:picMkLst>
            <pc:docMk/>
            <pc:sldMk cId="2849217424" sldId="271"/>
            <ac:picMk id="8" creationId="{F060CF81-A753-4C1F-80D7-F3198ECD275D}"/>
          </ac:picMkLst>
        </pc:picChg>
        <pc:cxnChg chg="add del">
          <ac:chgData name="Kenney Kwan" userId="7e8312c5ae1ba077" providerId="LiveId" clId="{7B00C2FD-0E43-40FA-94CB-0CCCA6440D89}" dt="2021-10-28T19:25:31.122" v="427" actId="26606"/>
          <ac:cxnSpMkLst>
            <pc:docMk/>
            <pc:sldMk cId="2849217424" sldId="271"/>
            <ac:cxnSpMk id="58" creationId="{7E7C77BC-7138-40B1-A15B-20F57A494629}"/>
          </ac:cxnSpMkLst>
        </pc:cxnChg>
        <pc:cxnChg chg="add del">
          <ac:chgData name="Kenney Kwan" userId="7e8312c5ae1ba077" providerId="LiveId" clId="{7B00C2FD-0E43-40FA-94CB-0CCCA6440D89}" dt="2021-10-28T19:25:31.122" v="427" actId="26606"/>
          <ac:cxnSpMkLst>
            <pc:docMk/>
            <pc:sldMk cId="2849217424" sldId="271"/>
            <ac:cxnSpMk id="59" creationId="{DB146403-F3D6-484B-B2ED-97F9565D0370}"/>
          </ac:cxnSpMkLst>
        </pc:cxnChg>
        <pc:cxnChg chg="add del">
          <ac:chgData name="Kenney Kwan" userId="7e8312c5ae1ba077" providerId="LiveId" clId="{7B00C2FD-0E43-40FA-94CB-0CCCA6440D89}" dt="2021-10-28T19:26:05.066" v="433" actId="26606"/>
          <ac:cxnSpMkLst>
            <pc:docMk/>
            <pc:sldMk cId="2849217424" sldId="271"/>
            <ac:cxnSpMk id="66" creationId="{7E7C77BC-7138-40B1-A15B-20F57A494629}"/>
          </ac:cxnSpMkLst>
        </pc:cxnChg>
        <pc:cxnChg chg="add del">
          <ac:chgData name="Kenney Kwan" userId="7e8312c5ae1ba077" providerId="LiveId" clId="{7B00C2FD-0E43-40FA-94CB-0CCCA6440D89}" dt="2021-10-28T19:26:05.066" v="433" actId="26606"/>
          <ac:cxnSpMkLst>
            <pc:docMk/>
            <pc:sldMk cId="2849217424" sldId="271"/>
            <ac:cxnSpMk id="67" creationId="{DB146403-F3D6-484B-B2ED-97F9565D0370}"/>
          </ac:cxnSpMkLst>
        </pc:cxnChg>
      </pc:sldChg>
      <pc:sldChg chg="add del">
        <pc:chgData name="Kenney Kwan" userId="7e8312c5ae1ba077" providerId="LiveId" clId="{7B00C2FD-0E43-40FA-94CB-0CCCA6440D89}" dt="2021-10-28T19:26:59.715" v="441" actId="47"/>
        <pc:sldMkLst>
          <pc:docMk/>
          <pc:sldMk cId="2607044756" sldId="272"/>
        </pc:sldMkLst>
      </pc:sldChg>
      <pc:sldChg chg="add del">
        <pc:chgData name="Kenney Kwan" userId="7e8312c5ae1ba077" providerId="LiveId" clId="{7B00C2FD-0E43-40FA-94CB-0CCCA6440D89}" dt="2021-10-28T19:27:00.556" v="442" actId="47"/>
        <pc:sldMkLst>
          <pc:docMk/>
          <pc:sldMk cId="379371802" sldId="273"/>
        </pc:sldMkLst>
      </pc:sldChg>
      <pc:sldChg chg="delSp add del setBg delDesignElem">
        <pc:chgData name="Kenney Kwan" userId="7e8312c5ae1ba077" providerId="LiveId" clId="{7B00C2FD-0E43-40FA-94CB-0CCCA6440D89}" dt="2021-10-28T19:27:08.167" v="444" actId="47"/>
        <pc:sldMkLst>
          <pc:docMk/>
          <pc:sldMk cId="3024611397" sldId="274"/>
        </pc:sldMkLst>
        <pc:spChg chg="del">
          <ac:chgData name="Kenney Kwan" userId="7e8312c5ae1ba077" providerId="LiveId" clId="{7B00C2FD-0E43-40FA-94CB-0CCCA6440D89}" dt="2021-10-28T19:26:57.903" v="440"/>
          <ac:spMkLst>
            <pc:docMk/>
            <pc:sldMk cId="3024611397" sldId="274"/>
            <ac:spMk id="42" creationId="{DD38EE57-B708-47C9-A4A4-E25F09FAB029}"/>
          </ac:spMkLst>
        </pc:spChg>
        <pc:grpChg chg="del">
          <ac:chgData name="Kenney Kwan" userId="7e8312c5ae1ba077" providerId="LiveId" clId="{7B00C2FD-0E43-40FA-94CB-0CCCA6440D89}" dt="2021-10-28T19:26:57.903" v="440"/>
          <ac:grpSpMkLst>
            <pc:docMk/>
            <pc:sldMk cId="3024611397" sldId="274"/>
            <ac:grpSpMk id="43" creationId="{57A28182-58A5-4DBB-8F64-BD944BCA8154}"/>
          </ac:grpSpMkLst>
        </pc:grpChg>
      </pc:sldChg>
      <pc:sldChg chg="addSp delSp modSp add del mod">
        <pc:chgData name="Kenney Kwan" userId="7e8312c5ae1ba077" providerId="LiveId" clId="{7B00C2FD-0E43-40FA-94CB-0CCCA6440D89}" dt="2021-10-28T19:53:00.258" v="1067" actId="47"/>
        <pc:sldMkLst>
          <pc:docMk/>
          <pc:sldMk cId="4112378998" sldId="275"/>
        </pc:sldMkLst>
        <pc:spChg chg="mod">
          <ac:chgData name="Kenney Kwan" userId="7e8312c5ae1ba077" providerId="LiveId" clId="{7B00C2FD-0E43-40FA-94CB-0CCCA6440D89}" dt="2021-10-28T19:42:08.893" v="884" actId="113"/>
          <ac:spMkLst>
            <pc:docMk/>
            <pc:sldMk cId="4112378998" sldId="275"/>
            <ac:spMk id="2" creationId="{424E4552-B777-4187-8FD3-061EA04D4793}"/>
          </ac:spMkLst>
        </pc:spChg>
        <pc:spChg chg="add del mod">
          <ac:chgData name="Kenney Kwan" userId="7e8312c5ae1ba077" providerId="LiveId" clId="{7B00C2FD-0E43-40FA-94CB-0CCCA6440D89}" dt="2021-10-28T19:27:14.827" v="447"/>
          <ac:spMkLst>
            <pc:docMk/>
            <pc:sldMk cId="4112378998" sldId="275"/>
            <ac:spMk id="4" creationId="{9FC32BBE-E3E9-429A-BA28-253DA0F0C52C}"/>
          </ac:spMkLst>
        </pc:spChg>
        <pc:picChg chg="del">
          <ac:chgData name="Kenney Kwan" userId="7e8312c5ae1ba077" providerId="LiveId" clId="{7B00C2FD-0E43-40FA-94CB-0CCCA6440D89}" dt="2021-10-28T19:27:12.183" v="445" actId="478"/>
          <ac:picMkLst>
            <pc:docMk/>
            <pc:sldMk cId="4112378998" sldId="275"/>
            <ac:picMk id="5" creationId="{889152F2-A910-4273-9425-B1D5A2CB4BE7}"/>
          </ac:picMkLst>
        </pc:picChg>
        <pc:picChg chg="del">
          <ac:chgData name="Kenney Kwan" userId="7e8312c5ae1ba077" providerId="LiveId" clId="{7B00C2FD-0E43-40FA-94CB-0CCCA6440D89}" dt="2021-10-28T19:27:13.076" v="446" actId="478"/>
          <ac:picMkLst>
            <pc:docMk/>
            <pc:sldMk cId="4112378998" sldId="275"/>
            <ac:picMk id="7" creationId="{7E19F073-435D-43EE-8B35-FE15CB3660B0}"/>
          </ac:picMkLst>
        </pc:picChg>
        <pc:picChg chg="add mod">
          <ac:chgData name="Kenney Kwan" userId="7e8312c5ae1ba077" providerId="LiveId" clId="{7B00C2FD-0E43-40FA-94CB-0CCCA6440D89}" dt="2021-10-28T19:27:18.136" v="450" actId="1076"/>
          <ac:picMkLst>
            <pc:docMk/>
            <pc:sldMk cId="4112378998" sldId="275"/>
            <ac:picMk id="8" creationId="{2E652D61-261F-4C7B-B314-A8EFD6B9E7D8}"/>
          </ac:picMkLst>
        </pc:picChg>
        <pc:picChg chg="add mod">
          <ac:chgData name="Kenney Kwan" userId="7e8312c5ae1ba077" providerId="LiveId" clId="{7B00C2FD-0E43-40FA-94CB-0CCCA6440D89}" dt="2021-10-28T19:27:33.839" v="458" actId="14100"/>
          <ac:picMkLst>
            <pc:docMk/>
            <pc:sldMk cId="4112378998" sldId="275"/>
            <ac:picMk id="10" creationId="{CDD787EA-BDB2-4881-9F5B-D2E863D88396}"/>
          </ac:picMkLst>
        </pc:picChg>
      </pc:sldChg>
      <pc:sldChg chg="addSp delSp modSp add mod ord setBg setClrOvrMap">
        <pc:chgData name="Kenney Kwan" userId="7e8312c5ae1ba077" providerId="LiveId" clId="{7B00C2FD-0E43-40FA-94CB-0CCCA6440D89}" dt="2021-10-28T20:14:50.060" v="1697"/>
        <pc:sldMkLst>
          <pc:docMk/>
          <pc:sldMk cId="1915560674" sldId="276"/>
        </pc:sldMkLst>
        <pc:spChg chg="mod">
          <ac:chgData name="Kenney Kwan" userId="7e8312c5ae1ba077" providerId="LiveId" clId="{7B00C2FD-0E43-40FA-94CB-0CCCA6440D89}" dt="2021-10-28T20:14:49.270" v="1696" actId="26606"/>
          <ac:spMkLst>
            <pc:docMk/>
            <pc:sldMk cId="1915560674" sldId="276"/>
            <ac:spMk id="2" creationId="{424E4552-B777-4187-8FD3-061EA04D4793}"/>
          </ac:spMkLst>
        </pc:spChg>
        <pc:spChg chg="mod ord">
          <ac:chgData name="Kenney Kwan" userId="7e8312c5ae1ba077" providerId="LiveId" clId="{7B00C2FD-0E43-40FA-94CB-0CCCA6440D89}" dt="2021-10-28T20:14:49.270" v="1696" actId="26606"/>
          <ac:spMkLst>
            <pc:docMk/>
            <pc:sldMk cId="1915560674" sldId="276"/>
            <ac:spMk id="3" creationId="{1AC994BF-ABF2-4936-BB7B-56B14404FF6D}"/>
          </ac:spMkLst>
        </pc:spChg>
        <pc:spChg chg="add del">
          <ac:chgData name="Kenney Kwan" userId="7e8312c5ae1ba077" providerId="LiveId" clId="{7B00C2FD-0E43-40FA-94CB-0CCCA6440D89}" dt="2021-10-28T20:14:49.270" v="1696" actId="26606"/>
          <ac:spMkLst>
            <pc:docMk/>
            <pc:sldMk cId="1915560674" sldId="276"/>
            <ac:spMk id="27" creationId="{AA2C266F-E6D2-44F1-B910-9FADE4044089}"/>
          </ac:spMkLst>
        </pc:spChg>
        <pc:spChg chg="add del">
          <ac:chgData name="Kenney Kwan" userId="7e8312c5ae1ba077" providerId="LiveId" clId="{7B00C2FD-0E43-40FA-94CB-0CCCA6440D89}" dt="2021-10-28T20:14:49.270" v="1696" actId="26606"/>
          <ac:spMkLst>
            <pc:docMk/>
            <pc:sldMk cId="1915560674" sldId="276"/>
            <ac:spMk id="29" creationId="{232B8A28-B0F8-48EA-BB11-AD0D29CC3F3C}"/>
          </ac:spMkLst>
        </pc:spChg>
        <pc:spChg chg="add del">
          <ac:chgData name="Kenney Kwan" userId="7e8312c5ae1ba077" providerId="LiveId" clId="{7B00C2FD-0E43-40FA-94CB-0CCCA6440D89}" dt="2021-10-28T20:14:49.270" v="1696" actId="26606"/>
          <ac:spMkLst>
            <pc:docMk/>
            <pc:sldMk cId="1915560674" sldId="276"/>
            <ac:spMk id="31" creationId="{CED05210-F855-4657-BDA5-CF310B3D1400}"/>
          </ac:spMkLst>
        </pc:spChg>
        <pc:spChg chg="add del">
          <ac:chgData name="Kenney Kwan" userId="7e8312c5ae1ba077" providerId="LiveId" clId="{7B00C2FD-0E43-40FA-94CB-0CCCA6440D89}" dt="2021-10-28T20:14:49.270" v="1696" actId="26606"/>
          <ac:spMkLst>
            <pc:docMk/>
            <pc:sldMk cId="1915560674" sldId="276"/>
            <ac:spMk id="33" creationId="{76BD6A71-5DCB-4373-810E-0C269DB8C8A7}"/>
          </ac:spMkLst>
        </pc:spChg>
        <pc:spChg chg="add del">
          <ac:chgData name="Kenney Kwan" userId="7e8312c5ae1ba077" providerId="LiveId" clId="{7B00C2FD-0E43-40FA-94CB-0CCCA6440D89}" dt="2021-10-28T20:14:49.270" v="1696" actId="26606"/>
          <ac:spMkLst>
            <pc:docMk/>
            <pc:sldMk cId="1915560674" sldId="276"/>
            <ac:spMk id="38" creationId="{911A6C77-6109-4F77-975B-C375615A557E}"/>
          </ac:spMkLst>
        </pc:spChg>
        <pc:grpChg chg="add del">
          <ac:chgData name="Kenney Kwan" userId="7e8312c5ae1ba077" providerId="LiveId" clId="{7B00C2FD-0E43-40FA-94CB-0CCCA6440D89}" dt="2021-10-28T20:14:49.270" v="1696" actId="26606"/>
          <ac:grpSpMkLst>
            <pc:docMk/>
            <pc:sldMk cId="1915560674" sldId="276"/>
            <ac:grpSpMk id="40" creationId="{CB343D17-9934-455E-B326-2F39206BA44A}"/>
          </ac:grpSpMkLst>
        </pc:grpChg>
        <pc:picChg chg="add del mod">
          <ac:chgData name="Kenney Kwan" userId="7e8312c5ae1ba077" providerId="LiveId" clId="{7B00C2FD-0E43-40FA-94CB-0CCCA6440D89}" dt="2021-10-28T20:14:50.060" v="1697"/>
          <ac:picMkLst>
            <pc:docMk/>
            <pc:sldMk cId="1915560674" sldId="276"/>
            <ac:picMk id="8" creationId="{AC585B61-AD57-412F-A21A-18752BD2FFAE}"/>
          </ac:picMkLst>
        </pc:picChg>
      </pc:sldChg>
      <pc:sldChg chg="addSp delSp modSp add mod setBg setClrOvrMap">
        <pc:chgData name="Kenney Kwan" userId="7e8312c5ae1ba077" providerId="LiveId" clId="{7B00C2FD-0E43-40FA-94CB-0CCCA6440D89}" dt="2021-10-28T20:15:57.822" v="1714" actId="14100"/>
        <pc:sldMkLst>
          <pc:docMk/>
          <pc:sldMk cId="3537424598" sldId="277"/>
        </pc:sldMkLst>
        <pc:spChg chg="mod">
          <ac:chgData name="Kenney Kwan" userId="7e8312c5ae1ba077" providerId="LiveId" clId="{7B00C2FD-0E43-40FA-94CB-0CCCA6440D89}" dt="2021-10-28T20:14:54.803" v="1699" actId="26606"/>
          <ac:spMkLst>
            <pc:docMk/>
            <pc:sldMk cId="3537424598" sldId="277"/>
            <ac:spMk id="2" creationId="{424E4552-B777-4187-8FD3-061EA04D4793}"/>
          </ac:spMkLst>
        </pc:spChg>
        <pc:spChg chg="mod ord">
          <ac:chgData name="Kenney Kwan" userId="7e8312c5ae1ba077" providerId="LiveId" clId="{7B00C2FD-0E43-40FA-94CB-0CCCA6440D89}" dt="2021-10-28T20:15:57.822" v="1714" actId="14100"/>
          <ac:spMkLst>
            <pc:docMk/>
            <pc:sldMk cId="3537424598" sldId="277"/>
            <ac:spMk id="3" creationId="{1AC994BF-ABF2-4936-BB7B-56B14404FF6D}"/>
          </ac:spMkLst>
        </pc:spChg>
        <pc:spChg chg="del">
          <ac:chgData name="Kenney Kwan" userId="7e8312c5ae1ba077" providerId="LiveId" clId="{7B00C2FD-0E43-40FA-94CB-0CCCA6440D89}" dt="2021-10-28T20:14:54.803" v="1699" actId="26606"/>
          <ac:spMkLst>
            <pc:docMk/>
            <pc:sldMk cId="3537424598" sldId="277"/>
            <ac:spMk id="27" creationId="{AA2C266F-E6D2-44F1-B910-9FADE4044089}"/>
          </ac:spMkLst>
        </pc:spChg>
        <pc:spChg chg="del">
          <ac:chgData name="Kenney Kwan" userId="7e8312c5ae1ba077" providerId="LiveId" clId="{7B00C2FD-0E43-40FA-94CB-0CCCA6440D89}" dt="2021-10-28T20:14:54.803" v="1699" actId="26606"/>
          <ac:spMkLst>
            <pc:docMk/>
            <pc:sldMk cId="3537424598" sldId="277"/>
            <ac:spMk id="29" creationId="{232B8A28-B0F8-48EA-BB11-AD0D29CC3F3C}"/>
          </ac:spMkLst>
        </pc:spChg>
        <pc:spChg chg="del">
          <ac:chgData name="Kenney Kwan" userId="7e8312c5ae1ba077" providerId="LiveId" clId="{7B00C2FD-0E43-40FA-94CB-0CCCA6440D89}" dt="2021-10-28T20:14:54.803" v="1699" actId="26606"/>
          <ac:spMkLst>
            <pc:docMk/>
            <pc:sldMk cId="3537424598" sldId="277"/>
            <ac:spMk id="31" creationId="{CED05210-F855-4657-BDA5-CF310B3D1400}"/>
          </ac:spMkLst>
        </pc:spChg>
        <pc:spChg chg="del">
          <ac:chgData name="Kenney Kwan" userId="7e8312c5ae1ba077" providerId="LiveId" clId="{7B00C2FD-0E43-40FA-94CB-0CCCA6440D89}" dt="2021-10-28T20:14:54.803" v="1699" actId="26606"/>
          <ac:spMkLst>
            <pc:docMk/>
            <pc:sldMk cId="3537424598" sldId="277"/>
            <ac:spMk id="33" creationId="{76BD6A71-5DCB-4373-810E-0C269DB8C8A7}"/>
          </ac:spMkLst>
        </pc:spChg>
        <pc:spChg chg="add">
          <ac:chgData name="Kenney Kwan" userId="7e8312c5ae1ba077" providerId="LiveId" clId="{7B00C2FD-0E43-40FA-94CB-0CCCA6440D89}" dt="2021-10-28T20:14:54.803" v="1699" actId="26606"/>
          <ac:spMkLst>
            <pc:docMk/>
            <pc:sldMk cId="3537424598" sldId="277"/>
            <ac:spMk id="38" creationId="{911A6C77-6109-4F77-975B-C375615A557E}"/>
          </ac:spMkLst>
        </pc:spChg>
        <pc:grpChg chg="add">
          <ac:chgData name="Kenney Kwan" userId="7e8312c5ae1ba077" providerId="LiveId" clId="{7B00C2FD-0E43-40FA-94CB-0CCCA6440D89}" dt="2021-10-28T20:14:54.803" v="1699" actId="26606"/>
          <ac:grpSpMkLst>
            <pc:docMk/>
            <pc:sldMk cId="3537424598" sldId="277"/>
            <ac:grpSpMk id="40" creationId="{CB343D17-9934-455E-B326-2F39206BA44A}"/>
          </ac:grpSpMkLst>
        </pc:grpChg>
        <pc:picChg chg="add mod">
          <ac:chgData name="Kenney Kwan" userId="7e8312c5ae1ba077" providerId="LiveId" clId="{7B00C2FD-0E43-40FA-94CB-0CCCA6440D89}" dt="2021-10-28T20:15:45.934" v="1712" actId="14100"/>
          <ac:picMkLst>
            <pc:docMk/>
            <pc:sldMk cId="3537424598" sldId="277"/>
            <ac:picMk id="8" creationId="{C5819C21-1017-41A2-9477-83BB78F0448B}"/>
          </ac:picMkLst>
        </pc:picChg>
      </pc:sldChg>
      <pc:sldChg chg="addSp delSp modSp add mod setBg setClrOvrMap">
        <pc:chgData name="Kenney Kwan" userId="7e8312c5ae1ba077" providerId="LiveId" clId="{7B00C2FD-0E43-40FA-94CB-0CCCA6440D89}" dt="2021-10-28T20:23:13.470" v="1729" actId="14100"/>
        <pc:sldMkLst>
          <pc:docMk/>
          <pc:sldMk cId="1045803295" sldId="278"/>
        </pc:sldMkLst>
        <pc:spChg chg="mod">
          <ac:chgData name="Kenney Kwan" userId="7e8312c5ae1ba077" providerId="LiveId" clId="{7B00C2FD-0E43-40FA-94CB-0CCCA6440D89}" dt="2021-10-28T20:22:26.940" v="1716" actId="26606"/>
          <ac:spMkLst>
            <pc:docMk/>
            <pc:sldMk cId="1045803295" sldId="278"/>
            <ac:spMk id="2" creationId="{424E4552-B777-4187-8FD3-061EA04D4793}"/>
          </ac:spMkLst>
        </pc:spChg>
        <pc:spChg chg="mod ord">
          <ac:chgData name="Kenney Kwan" userId="7e8312c5ae1ba077" providerId="LiveId" clId="{7B00C2FD-0E43-40FA-94CB-0CCCA6440D89}" dt="2021-10-28T20:23:06.557" v="1728" actId="14100"/>
          <ac:spMkLst>
            <pc:docMk/>
            <pc:sldMk cId="1045803295" sldId="278"/>
            <ac:spMk id="3" creationId="{1AC994BF-ABF2-4936-BB7B-56B14404FF6D}"/>
          </ac:spMkLst>
        </pc:spChg>
        <pc:spChg chg="del">
          <ac:chgData name="Kenney Kwan" userId="7e8312c5ae1ba077" providerId="LiveId" clId="{7B00C2FD-0E43-40FA-94CB-0CCCA6440D89}" dt="2021-10-28T20:22:26.940" v="1716" actId="26606"/>
          <ac:spMkLst>
            <pc:docMk/>
            <pc:sldMk cId="1045803295" sldId="278"/>
            <ac:spMk id="27" creationId="{AA2C266F-E6D2-44F1-B910-9FADE4044089}"/>
          </ac:spMkLst>
        </pc:spChg>
        <pc:spChg chg="del">
          <ac:chgData name="Kenney Kwan" userId="7e8312c5ae1ba077" providerId="LiveId" clId="{7B00C2FD-0E43-40FA-94CB-0CCCA6440D89}" dt="2021-10-28T20:22:26.940" v="1716" actId="26606"/>
          <ac:spMkLst>
            <pc:docMk/>
            <pc:sldMk cId="1045803295" sldId="278"/>
            <ac:spMk id="29" creationId="{232B8A28-B0F8-48EA-BB11-AD0D29CC3F3C}"/>
          </ac:spMkLst>
        </pc:spChg>
        <pc:spChg chg="del">
          <ac:chgData name="Kenney Kwan" userId="7e8312c5ae1ba077" providerId="LiveId" clId="{7B00C2FD-0E43-40FA-94CB-0CCCA6440D89}" dt="2021-10-28T20:22:26.940" v="1716" actId="26606"/>
          <ac:spMkLst>
            <pc:docMk/>
            <pc:sldMk cId="1045803295" sldId="278"/>
            <ac:spMk id="31" creationId="{CED05210-F855-4657-BDA5-CF310B3D1400}"/>
          </ac:spMkLst>
        </pc:spChg>
        <pc:spChg chg="del">
          <ac:chgData name="Kenney Kwan" userId="7e8312c5ae1ba077" providerId="LiveId" clId="{7B00C2FD-0E43-40FA-94CB-0CCCA6440D89}" dt="2021-10-28T20:22:26.940" v="1716" actId="26606"/>
          <ac:spMkLst>
            <pc:docMk/>
            <pc:sldMk cId="1045803295" sldId="278"/>
            <ac:spMk id="33" creationId="{76BD6A71-5DCB-4373-810E-0C269DB8C8A7}"/>
          </ac:spMkLst>
        </pc:spChg>
        <pc:spChg chg="add">
          <ac:chgData name="Kenney Kwan" userId="7e8312c5ae1ba077" providerId="LiveId" clId="{7B00C2FD-0E43-40FA-94CB-0CCCA6440D89}" dt="2021-10-28T20:22:26.940" v="1716" actId="26606"/>
          <ac:spMkLst>
            <pc:docMk/>
            <pc:sldMk cId="1045803295" sldId="278"/>
            <ac:spMk id="38" creationId="{911A6C77-6109-4F77-975B-C375615A557E}"/>
          </ac:spMkLst>
        </pc:spChg>
        <pc:grpChg chg="add">
          <ac:chgData name="Kenney Kwan" userId="7e8312c5ae1ba077" providerId="LiveId" clId="{7B00C2FD-0E43-40FA-94CB-0CCCA6440D89}" dt="2021-10-28T20:22:26.940" v="1716" actId="26606"/>
          <ac:grpSpMkLst>
            <pc:docMk/>
            <pc:sldMk cId="1045803295" sldId="278"/>
            <ac:grpSpMk id="40" creationId="{CB343D17-9934-455E-B326-2F39206BA44A}"/>
          </ac:grpSpMkLst>
        </pc:grpChg>
        <pc:picChg chg="add mod">
          <ac:chgData name="Kenney Kwan" userId="7e8312c5ae1ba077" providerId="LiveId" clId="{7B00C2FD-0E43-40FA-94CB-0CCCA6440D89}" dt="2021-10-28T20:23:13.470" v="1729" actId="14100"/>
          <ac:picMkLst>
            <pc:docMk/>
            <pc:sldMk cId="1045803295" sldId="278"/>
            <ac:picMk id="8" creationId="{FD233703-6663-4C7B-8817-83FF3DDBB437}"/>
          </ac:picMkLst>
        </pc:picChg>
      </pc:sldChg>
      <pc:sldChg chg="addSp delSp modSp add mod setBg setClrOvrMap">
        <pc:chgData name="Kenney Kwan" userId="7e8312c5ae1ba077" providerId="LiveId" clId="{7B00C2FD-0E43-40FA-94CB-0CCCA6440D89}" dt="2021-10-28T20:14:05.539" v="1683" actId="5793"/>
        <pc:sldMkLst>
          <pc:docMk/>
          <pc:sldMk cId="2442303207" sldId="279"/>
        </pc:sldMkLst>
        <pc:spChg chg="mod">
          <ac:chgData name="Kenney Kwan" userId="7e8312c5ae1ba077" providerId="LiveId" clId="{7B00C2FD-0E43-40FA-94CB-0CCCA6440D89}" dt="2021-10-28T20:12:59.089" v="1660" actId="26606"/>
          <ac:spMkLst>
            <pc:docMk/>
            <pc:sldMk cId="2442303207" sldId="279"/>
            <ac:spMk id="2" creationId="{424E4552-B777-4187-8FD3-061EA04D4793}"/>
          </ac:spMkLst>
        </pc:spChg>
        <pc:spChg chg="mod ord">
          <ac:chgData name="Kenney Kwan" userId="7e8312c5ae1ba077" providerId="LiveId" clId="{7B00C2FD-0E43-40FA-94CB-0CCCA6440D89}" dt="2021-10-28T20:14:05.539" v="1683" actId="5793"/>
          <ac:spMkLst>
            <pc:docMk/>
            <pc:sldMk cId="2442303207" sldId="279"/>
            <ac:spMk id="3" creationId="{1AC994BF-ABF2-4936-BB7B-56B14404FF6D}"/>
          </ac:spMkLst>
        </pc:spChg>
        <pc:spChg chg="del">
          <ac:chgData name="Kenney Kwan" userId="7e8312c5ae1ba077" providerId="LiveId" clId="{7B00C2FD-0E43-40FA-94CB-0CCCA6440D89}" dt="2021-10-28T20:12:24.787" v="1656" actId="26606"/>
          <ac:spMkLst>
            <pc:docMk/>
            <pc:sldMk cId="2442303207" sldId="279"/>
            <ac:spMk id="27" creationId="{AA2C266F-E6D2-44F1-B910-9FADE4044089}"/>
          </ac:spMkLst>
        </pc:spChg>
        <pc:spChg chg="del">
          <ac:chgData name="Kenney Kwan" userId="7e8312c5ae1ba077" providerId="LiveId" clId="{7B00C2FD-0E43-40FA-94CB-0CCCA6440D89}" dt="2021-10-28T20:12:24.787" v="1656" actId="26606"/>
          <ac:spMkLst>
            <pc:docMk/>
            <pc:sldMk cId="2442303207" sldId="279"/>
            <ac:spMk id="29" creationId="{232B8A28-B0F8-48EA-BB11-AD0D29CC3F3C}"/>
          </ac:spMkLst>
        </pc:spChg>
        <pc:spChg chg="del">
          <ac:chgData name="Kenney Kwan" userId="7e8312c5ae1ba077" providerId="LiveId" clId="{7B00C2FD-0E43-40FA-94CB-0CCCA6440D89}" dt="2021-10-28T20:12:24.787" v="1656" actId="26606"/>
          <ac:spMkLst>
            <pc:docMk/>
            <pc:sldMk cId="2442303207" sldId="279"/>
            <ac:spMk id="31" creationId="{CED05210-F855-4657-BDA5-CF310B3D1400}"/>
          </ac:spMkLst>
        </pc:spChg>
        <pc:spChg chg="del">
          <ac:chgData name="Kenney Kwan" userId="7e8312c5ae1ba077" providerId="LiveId" clId="{7B00C2FD-0E43-40FA-94CB-0CCCA6440D89}" dt="2021-10-28T20:12:24.787" v="1656" actId="26606"/>
          <ac:spMkLst>
            <pc:docMk/>
            <pc:sldMk cId="2442303207" sldId="279"/>
            <ac:spMk id="33" creationId="{76BD6A71-5DCB-4373-810E-0C269DB8C8A7}"/>
          </ac:spMkLst>
        </pc:spChg>
        <pc:spChg chg="add del">
          <ac:chgData name="Kenney Kwan" userId="7e8312c5ae1ba077" providerId="LiveId" clId="{7B00C2FD-0E43-40FA-94CB-0CCCA6440D89}" dt="2021-10-28T20:13:04.143" v="1667" actId="26606"/>
          <ac:spMkLst>
            <pc:docMk/>
            <pc:sldMk cId="2442303207" sldId="279"/>
            <ac:spMk id="38" creationId="{DD38EE57-B708-47C9-A4A4-E25F09FAB029}"/>
          </ac:spMkLst>
        </pc:spChg>
        <pc:spChg chg="add del">
          <ac:chgData name="Kenney Kwan" userId="7e8312c5ae1ba077" providerId="LiveId" clId="{7B00C2FD-0E43-40FA-94CB-0CCCA6440D89}" dt="2021-10-28T20:12:59.089" v="1660" actId="26606"/>
          <ac:spMkLst>
            <pc:docMk/>
            <pc:sldMk cId="2442303207" sldId="279"/>
            <ac:spMk id="50" creationId="{6EBF06A5-4173-45DE-87B1-0791E098A374}"/>
          </ac:spMkLst>
        </pc:spChg>
        <pc:spChg chg="add del">
          <ac:chgData name="Kenney Kwan" userId="7e8312c5ae1ba077" providerId="LiveId" clId="{7B00C2FD-0E43-40FA-94CB-0CCCA6440D89}" dt="2021-10-28T20:12:59.089" v="1660" actId="26606"/>
          <ac:spMkLst>
            <pc:docMk/>
            <pc:sldMk cId="2442303207" sldId="279"/>
            <ac:spMk id="52" creationId="{206E9F47-DC46-4A02-B5DB-26B56C39C979}"/>
          </ac:spMkLst>
        </pc:spChg>
        <pc:spChg chg="add del">
          <ac:chgData name="Kenney Kwan" userId="7e8312c5ae1ba077" providerId="LiveId" clId="{7B00C2FD-0E43-40FA-94CB-0CCCA6440D89}" dt="2021-10-28T20:13:00.251" v="1662" actId="26606"/>
          <ac:spMkLst>
            <pc:docMk/>
            <pc:sldMk cId="2442303207" sldId="279"/>
            <ac:spMk id="58" creationId="{F4C0B10B-D2C4-4A54-AFAD-3D27DF88BB37}"/>
          </ac:spMkLst>
        </pc:spChg>
        <pc:spChg chg="add del">
          <ac:chgData name="Kenney Kwan" userId="7e8312c5ae1ba077" providerId="LiveId" clId="{7B00C2FD-0E43-40FA-94CB-0CCCA6440D89}" dt="2021-10-28T20:13:01.227" v="1664" actId="26606"/>
          <ac:spMkLst>
            <pc:docMk/>
            <pc:sldMk cId="2442303207" sldId="279"/>
            <ac:spMk id="61" creationId="{427D15F9-FBA9-45B6-A1EE-7E2610907483}"/>
          </ac:spMkLst>
        </pc:spChg>
        <pc:spChg chg="add del">
          <ac:chgData name="Kenney Kwan" userId="7e8312c5ae1ba077" providerId="LiveId" clId="{7B00C2FD-0E43-40FA-94CB-0CCCA6440D89}" dt="2021-10-28T20:13:04.139" v="1666" actId="26606"/>
          <ac:spMkLst>
            <pc:docMk/>
            <pc:sldMk cId="2442303207" sldId="279"/>
            <ac:spMk id="69" creationId="{DD38EE57-B708-47C9-A4A4-E25F09FAB029}"/>
          </ac:spMkLst>
        </pc:spChg>
        <pc:spChg chg="add">
          <ac:chgData name="Kenney Kwan" userId="7e8312c5ae1ba077" providerId="LiveId" clId="{7B00C2FD-0E43-40FA-94CB-0CCCA6440D89}" dt="2021-10-28T20:13:04.143" v="1667" actId="26606"/>
          <ac:spMkLst>
            <pc:docMk/>
            <pc:sldMk cId="2442303207" sldId="279"/>
            <ac:spMk id="72" creationId="{427D15F9-FBA9-45B6-A1EE-7E2610907483}"/>
          </ac:spMkLst>
        </pc:spChg>
        <pc:grpChg chg="add del">
          <ac:chgData name="Kenney Kwan" userId="7e8312c5ae1ba077" providerId="LiveId" clId="{7B00C2FD-0E43-40FA-94CB-0CCCA6440D89}" dt="2021-10-28T20:13:04.143" v="1667" actId="26606"/>
          <ac:grpSpMkLst>
            <pc:docMk/>
            <pc:sldMk cId="2442303207" sldId="279"/>
            <ac:grpSpMk id="40" creationId="{57A28182-58A5-4DBB-8F64-BD944BCA8154}"/>
          </ac:grpSpMkLst>
        </pc:grpChg>
        <pc:grpChg chg="add del">
          <ac:chgData name="Kenney Kwan" userId="7e8312c5ae1ba077" providerId="LiveId" clId="{7B00C2FD-0E43-40FA-94CB-0CCCA6440D89}" dt="2021-10-28T20:13:00.251" v="1662" actId="26606"/>
          <ac:grpSpMkLst>
            <pc:docMk/>
            <pc:sldMk cId="2442303207" sldId="279"/>
            <ac:grpSpMk id="59" creationId="{B6BADB90-C74B-40D6-86DC-503F65FCE8DC}"/>
          </ac:grpSpMkLst>
        </pc:grpChg>
        <pc:grpChg chg="add del">
          <ac:chgData name="Kenney Kwan" userId="7e8312c5ae1ba077" providerId="LiveId" clId="{7B00C2FD-0E43-40FA-94CB-0CCCA6440D89}" dt="2021-10-28T20:13:01.227" v="1664" actId="26606"/>
          <ac:grpSpMkLst>
            <pc:docMk/>
            <pc:sldMk cId="2442303207" sldId="279"/>
            <ac:grpSpMk id="62" creationId="{549D845D-9A57-49AC-9523-BB0D6DA6FECA}"/>
          </ac:grpSpMkLst>
        </pc:grpChg>
        <pc:grpChg chg="add del">
          <ac:chgData name="Kenney Kwan" userId="7e8312c5ae1ba077" providerId="LiveId" clId="{7B00C2FD-0E43-40FA-94CB-0CCCA6440D89}" dt="2021-10-28T20:13:04.139" v="1666" actId="26606"/>
          <ac:grpSpMkLst>
            <pc:docMk/>
            <pc:sldMk cId="2442303207" sldId="279"/>
            <ac:grpSpMk id="70" creationId="{57A28182-58A5-4DBB-8F64-BD944BCA8154}"/>
          </ac:grpSpMkLst>
        </pc:grpChg>
        <pc:grpChg chg="add">
          <ac:chgData name="Kenney Kwan" userId="7e8312c5ae1ba077" providerId="LiveId" clId="{7B00C2FD-0E43-40FA-94CB-0CCCA6440D89}" dt="2021-10-28T20:13:04.143" v="1667" actId="26606"/>
          <ac:grpSpMkLst>
            <pc:docMk/>
            <pc:sldMk cId="2442303207" sldId="279"/>
            <ac:grpSpMk id="73" creationId="{549D845D-9A57-49AC-9523-BB0D6DA6FECA}"/>
          </ac:grpSpMkLst>
        </pc:grpChg>
        <pc:picChg chg="add mod ord">
          <ac:chgData name="Kenney Kwan" userId="7e8312c5ae1ba077" providerId="LiveId" clId="{7B00C2FD-0E43-40FA-94CB-0CCCA6440D89}" dt="2021-10-28T20:13:43.979" v="1677" actId="14100"/>
          <ac:picMkLst>
            <pc:docMk/>
            <pc:sldMk cId="2442303207" sldId="279"/>
            <ac:picMk id="8" creationId="{346A0177-DE14-448F-85A2-5D7B08E004A1}"/>
          </ac:picMkLst>
        </pc:picChg>
      </pc:sldChg>
      <pc:sldChg chg="modSp add mod ord">
        <pc:chgData name="Kenney Kwan" userId="7e8312c5ae1ba077" providerId="LiveId" clId="{7B00C2FD-0E43-40FA-94CB-0CCCA6440D89}" dt="2021-10-28T19:58:14.526" v="1179" actId="20577"/>
        <pc:sldMkLst>
          <pc:docMk/>
          <pc:sldMk cId="8007037" sldId="280"/>
        </pc:sldMkLst>
        <pc:spChg chg="mod">
          <ac:chgData name="Kenney Kwan" userId="7e8312c5ae1ba077" providerId="LiveId" clId="{7B00C2FD-0E43-40FA-94CB-0CCCA6440D89}" dt="2021-10-28T19:39:44.718" v="835" actId="255"/>
          <ac:spMkLst>
            <pc:docMk/>
            <pc:sldMk cId="8007037" sldId="280"/>
            <ac:spMk id="2" creationId="{424E4552-B777-4187-8FD3-061EA04D4793}"/>
          </ac:spMkLst>
        </pc:spChg>
        <pc:spChg chg="mod">
          <ac:chgData name="Kenney Kwan" userId="7e8312c5ae1ba077" providerId="LiveId" clId="{7B00C2FD-0E43-40FA-94CB-0CCCA6440D89}" dt="2021-10-28T19:58:14.526" v="1179" actId="20577"/>
          <ac:spMkLst>
            <pc:docMk/>
            <pc:sldMk cId="8007037" sldId="280"/>
            <ac:spMk id="3" creationId="{1AC994BF-ABF2-4936-BB7B-56B14404FF6D}"/>
          </ac:spMkLst>
        </pc:spChg>
      </pc:sldChg>
      <pc:sldChg chg="addSp delSp modSp add mod ord setBg setClrOvrMap">
        <pc:chgData name="Kenney Kwan" userId="7e8312c5ae1ba077" providerId="LiveId" clId="{7B00C2FD-0E43-40FA-94CB-0CCCA6440D89}" dt="2021-10-28T20:28:20.008" v="1733" actId="1076"/>
        <pc:sldMkLst>
          <pc:docMk/>
          <pc:sldMk cId="1685768048" sldId="281"/>
        </pc:sldMkLst>
        <pc:spChg chg="mod">
          <ac:chgData name="Kenney Kwan" userId="7e8312c5ae1ba077" providerId="LiveId" clId="{7B00C2FD-0E43-40FA-94CB-0CCCA6440D89}" dt="2021-10-28T19:52:48.274" v="1058" actId="27636"/>
          <ac:spMkLst>
            <pc:docMk/>
            <pc:sldMk cId="1685768048" sldId="281"/>
            <ac:spMk id="2" creationId="{424E4552-B777-4187-8FD3-061EA04D4793}"/>
          </ac:spMkLst>
        </pc:spChg>
        <pc:spChg chg="del mod">
          <ac:chgData name="Kenney Kwan" userId="7e8312c5ae1ba077" providerId="LiveId" clId="{7B00C2FD-0E43-40FA-94CB-0CCCA6440D89}" dt="2021-10-28T19:46:26.389" v="971"/>
          <ac:spMkLst>
            <pc:docMk/>
            <pc:sldMk cId="1685768048" sldId="281"/>
            <ac:spMk id="3" creationId="{1AC994BF-ABF2-4936-BB7B-56B14404FF6D}"/>
          </ac:spMkLst>
        </pc:spChg>
        <pc:spChg chg="add del mod">
          <ac:chgData name="Kenney Kwan" userId="7e8312c5ae1ba077" providerId="LiveId" clId="{7B00C2FD-0E43-40FA-94CB-0CCCA6440D89}" dt="2021-10-28T19:51:35.287" v="1037"/>
          <ac:spMkLst>
            <pc:docMk/>
            <pc:sldMk cId="1685768048" sldId="281"/>
            <ac:spMk id="6" creationId="{1A3A003D-DE2D-433A-9FD1-B475782C88DE}"/>
          </ac:spMkLst>
        </pc:spChg>
        <pc:spChg chg="add del">
          <ac:chgData name="Kenney Kwan" userId="7e8312c5ae1ba077" providerId="LiveId" clId="{7B00C2FD-0E43-40FA-94CB-0CCCA6440D89}" dt="2021-10-28T19:46:50.715" v="980" actId="26606"/>
          <ac:spMkLst>
            <pc:docMk/>
            <pc:sldMk cId="1685768048" sldId="281"/>
            <ac:spMk id="27" creationId="{AA2C266F-E6D2-44F1-B910-9FADE4044089}"/>
          </ac:spMkLst>
        </pc:spChg>
        <pc:spChg chg="add del">
          <ac:chgData name="Kenney Kwan" userId="7e8312c5ae1ba077" providerId="LiveId" clId="{7B00C2FD-0E43-40FA-94CB-0CCCA6440D89}" dt="2021-10-28T19:46:50.715" v="980" actId="26606"/>
          <ac:spMkLst>
            <pc:docMk/>
            <pc:sldMk cId="1685768048" sldId="281"/>
            <ac:spMk id="29" creationId="{232B8A28-B0F8-48EA-BB11-AD0D29CC3F3C}"/>
          </ac:spMkLst>
        </pc:spChg>
        <pc:spChg chg="add del">
          <ac:chgData name="Kenney Kwan" userId="7e8312c5ae1ba077" providerId="LiveId" clId="{7B00C2FD-0E43-40FA-94CB-0CCCA6440D89}" dt="2021-10-28T19:46:50.715" v="980" actId="26606"/>
          <ac:spMkLst>
            <pc:docMk/>
            <pc:sldMk cId="1685768048" sldId="281"/>
            <ac:spMk id="31" creationId="{CED05210-F855-4657-BDA5-CF310B3D1400}"/>
          </ac:spMkLst>
        </pc:spChg>
        <pc:spChg chg="add del">
          <ac:chgData name="Kenney Kwan" userId="7e8312c5ae1ba077" providerId="LiveId" clId="{7B00C2FD-0E43-40FA-94CB-0CCCA6440D89}" dt="2021-10-28T19:46:50.715" v="980" actId="26606"/>
          <ac:spMkLst>
            <pc:docMk/>
            <pc:sldMk cId="1685768048" sldId="281"/>
            <ac:spMk id="33" creationId="{76BD6A71-5DCB-4373-810E-0C269DB8C8A7}"/>
          </ac:spMkLst>
        </pc:spChg>
        <pc:spChg chg="add del">
          <ac:chgData name="Kenney Kwan" userId="7e8312c5ae1ba077" providerId="LiveId" clId="{7B00C2FD-0E43-40FA-94CB-0CCCA6440D89}" dt="2021-10-28T19:49:11.542" v="1009" actId="26606"/>
          <ac:spMkLst>
            <pc:docMk/>
            <pc:sldMk cId="1685768048" sldId="281"/>
            <ac:spMk id="35" creationId="{4846473D-6984-4E8B-8B6D-3EA9EEF88E56}"/>
          </ac:spMkLst>
        </pc:spChg>
        <pc:spChg chg="add del">
          <ac:chgData name="Kenney Kwan" userId="7e8312c5ae1ba077" providerId="LiveId" clId="{7B00C2FD-0E43-40FA-94CB-0CCCA6440D89}" dt="2021-10-28T19:50:10.048" v="1018" actId="26606"/>
          <ac:spMkLst>
            <pc:docMk/>
            <pc:sldMk cId="1685768048" sldId="281"/>
            <ac:spMk id="37" creationId="{4846473D-6984-4E8B-8B6D-3EA9EEF88E56}"/>
          </ac:spMkLst>
        </pc:spChg>
        <pc:spChg chg="add del">
          <ac:chgData name="Kenney Kwan" userId="7e8312c5ae1ba077" providerId="LiveId" clId="{7B00C2FD-0E43-40FA-94CB-0CCCA6440D89}" dt="2021-10-28T19:46:34.007" v="973" actId="26606"/>
          <ac:spMkLst>
            <pc:docMk/>
            <pc:sldMk cId="1685768048" sldId="281"/>
            <ac:spMk id="38" creationId="{4846473D-6984-4E8B-8B6D-3EA9EEF88E56}"/>
          </ac:spMkLst>
        </pc:spChg>
        <pc:spChg chg="add">
          <ac:chgData name="Kenney Kwan" userId="7e8312c5ae1ba077" providerId="LiveId" clId="{7B00C2FD-0E43-40FA-94CB-0CCCA6440D89}" dt="2021-10-28T19:50:10.048" v="1018" actId="26606"/>
          <ac:spMkLst>
            <pc:docMk/>
            <pc:sldMk cId="1685768048" sldId="281"/>
            <ac:spMk id="39" creationId="{FDDEF810-FBAE-4C80-B905-316331395C3D}"/>
          </ac:spMkLst>
        </pc:spChg>
        <pc:spChg chg="add del">
          <ac:chgData name="Kenney Kwan" userId="7e8312c5ae1ba077" providerId="LiveId" clId="{7B00C2FD-0E43-40FA-94CB-0CCCA6440D89}" dt="2021-10-28T19:46:35.692" v="975" actId="26606"/>
          <ac:spMkLst>
            <pc:docMk/>
            <pc:sldMk cId="1685768048" sldId="281"/>
            <ac:spMk id="40" creationId="{91E5A9A7-95C6-4F4F-B00E-C82E07FE62EF}"/>
          </ac:spMkLst>
        </pc:spChg>
        <pc:spChg chg="add del">
          <ac:chgData name="Kenney Kwan" userId="7e8312c5ae1ba077" providerId="LiveId" clId="{7B00C2FD-0E43-40FA-94CB-0CCCA6440D89}" dt="2021-10-28T19:46:35.692" v="975" actId="26606"/>
          <ac:spMkLst>
            <pc:docMk/>
            <pc:sldMk cId="1685768048" sldId="281"/>
            <ac:spMk id="41" creationId="{A8384FB5-9ADC-4DDC-881B-597D56F5B15D}"/>
          </ac:spMkLst>
        </pc:spChg>
        <pc:spChg chg="add del">
          <ac:chgData name="Kenney Kwan" userId="7e8312c5ae1ba077" providerId="LiveId" clId="{7B00C2FD-0E43-40FA-94CB-0CCCA6440D89}" dt="2021-10-28T19:46:35.692" v="975" actId="26606"/>
          <ac:spMkLst>
            <pc:docMk/>
            <pc:sldMk cId="1685768048" sldId="281"/>
            <ac:spMk id="42" creationId="{D07DD2DE-F619-49DD-B5E7-03A290FF4ED1}"/>
          </ac:spMkLst>
        </pc:spChg>
        <pc:spChg chg="add">
          <ac:chgData name="Kenney Kwan" userId="7e8312c5ae1ba077" providerId="LiveId" clId="{7B00C2FD-0E43-40FA-94CB-0CCCA6440D89}" dt="2021-10-28T19:50:10.048" v="1018" actId="26606"/>
          <ac:spMkLst>
            <pc:docMk/>
            <pc:sldMk cId="1685768048" sldId="281"/>
            <ac:spMk id="43" creationId="{FD8C7A0F-D774-4978-AA9C-7E703C2F463A}"/>
          </ac:spMkLst>
        </pc:spChg>
        <pc:spChg chg="add del">
          <ac:chgData name="Kenney Kwan" userId="7e8312c5ae1ba077" providerId="LiveId" clId="{7B00C2FD-0E43-40FA-94CB-0CCCA6440D89}" dt="2021-10-28T19:46:35.692" v="975" actId="26606"/>
          <ac:spMkLst>
            <pc:docMk/>
            <pc:sldMk cId="1685768048" sldId="281"/>
            <ac:spMk id="44" creationId="{85149191-5F60-4A28-AAFF-039F96B0F3EC}"/>
          </ac:spMkLst>
        </pc:spChg>
        <pc:spChg chg="add">
          <ac:chgData name="Kenney Kwan" userId="7e8312c5ae1ba077" providerId="LiveId" clId="{7B00C2FD-0E43-40FA-94CB-0CCCA6440D89}" dt="2021-10-28T19:50:10.048" v="1018" actId="26606"/>
          <ac:spMkLst>
            <pc:docMk/>
            <pc:sldMk cId="1685768048" sldId="281"/>
            <ac:spMk id="45" creationId="{61C7310A-3A42-4F75-8058-7F39E52B11BC}"/>
          </ac:spMkLst>
        </pc:spChg>
        <pc:spChg chg="add del">
          <ac:chgData name="Kenney Kwan" userId="7e8312c5ae1ba077" providerId="LiveId" clId="{7B00C2FD-0E43-40FA-94CB-0CCCA6440D89}" dt="2021-10-28T19:46:35.692" v="975" actId="26606"/>
          <ac:spMkLst>
            <pc:docMk/>
            <pc:sldMk cId="1685768048" sldId="281"/>
            <ac:spMk id="46" creationId="{F8260ED5-17F7-4158-B241-D51DD4CF1B7E}"/>
          </ac:spMkLst>
        </pc:spChg>
        <pc:spChg chg="add">
          <ac:chgData name="Kenney Kwan" userId="7e8312c5ae1ba077" providerId="LiveId" clId="{7B00C2FD-0E43-40FA-94CB-0CCCA6440D89}" dt="2021-10-28T19:50:10.048" v="1018" actId="26606"/>
          <ac:spMkLst>
            <pc:docMk/>
            <pc:sldMk cId="1685768048" sldId="281"/>
            <ac:spMk id="47" creationId="{27D88313-56C7-45D8-8D97-2F5CCBF99683}"/>
          </ac:spMkLst>
        </pc:spChg>
        <pc:spChg chg="add del">
          <ac:chgData name="Kenney Kwan" userId="7e8312c5ae1ba077" providerId="LiveId" clId="{7B00C2FD-0E43-40FA-94CB-0CCCA6440D89}" dt="2021-10-28T19:46:37.706" v="977" actId="26606"/>
          <ac:spMkLst>
            <pc:docMk/>
            <pc:sldMk cId="1685768048" sldId="281"/>
            <ac:spMk id="48" creationId="{4846473D-6984-4E8B-8B6D-3EA9EEF88E56}"/>
          </ac:spMkLst>
        </pc:spChg>
        <pc:graphicFrameChg chg="add del mod modGraphic">
          <ac:chgData name="Kenney Kwan" userId="7e8312c5ae1ba077" providerId="LiveId" clId="{7B00C2FD-0E43-40FA-94CB-0CCCA6440D89}" dt="2021-10-28T19:51:28.441" v="1035" actId="478"/>
          <ac:graphicFrameMkLst>
            <pc:docMk/>
            <pc:sldMk cId="1685768048" sldId="281"/>
            <ac:graphicFrameMk id="4" creationId="{135B3EB5-A241-4281-8B7A-17FD05BF1027}"/>
          </ac:graphicFrameMkLst>
        </pc:graphicFrameChg>
        <pc:picChg chg="add mod">
          <ac:chgData name="Kenney Kwan" userId="7e8312c5ae1ba077" providerId="LiveId" clId="{7B00C2FD-0E43-40FA-94CB-0CCCA6440D89}" dt="2021-10-28T20:28:20.008" v="1733" actId="1076"/>
          <ac:picMkLst>
            <pc:docMk/>
            <pc:sldMk cId="1685768048" sldId="281"/>
            <ac:picMk id="9" creationId="{DE365B5D-7F2C-4BE5-9E5D-2D605669E0C0}"/>
          </ac:picMkLst>
        </pc:picChg>
        <pc:picChg chg="add del mod">
          <ac:chgData name="Kenney Kwan" userId="7e8312c5ae1ba077" providerId="LiveId" clId="{7B00C2FD-0E43-40FA-94CB-0CCCA6440D89}" dt="2021-10-28T20:28:09.918" v="1730" actId="478"/>
          <ac:picMkLst>
            <pc:docMk/>
            <pc:sldMk cId="1685768048" sldId="281"/>
            <ac:picMk id="24" creationId="{390B9F0A-D676-4497-BB51-10D4E8C96DF6}"/>
          </ac:picMkLst>
        </pc:picChg>
        <pc:picChg chg="add mod">
          <ac:chgData name="Kenney Kwan" userId="7e8312c5ae1ba077" providerId="LiveId" clId="{7B00C2FD-0E43-40FA-94CB-0CCCA6440D89}" dt="2021-10-28T19:52:37.619" v="1050" actId="14100"/>
          <ac:picMkLst>
            <pc:docMk/>
            <pc:sldMk cId="1685768048" sldId="281"/>
            <ac:picMk id="25" creationId="{60C6C304-2E26-4C16-9567-E571AD469C8C}"/>
          </ac:picMkLst>
        </pc:picChg>
      </pc:sldChg>
      <pc:sldChg chg="modSp add mod ord">
        <pc:chgData name="Kenney Kwan" userId="7e8312c5ae1ba077" providerId="LiveId" clId="{7B00C2FD-0E43-40FA-94CB-0CCCA6440D89}" dt="2021-10-28T19:57:28.870" v="1153" actId="1076"/>
        <pc:sldMkLst>
          <pc:docMk/>
          <pc:sldMk cId="2296814250" sldId="282"/>
        </pc:sldMkLst>
        <pc:spChg chg="mod">
          <ac:chgData name="Kenney Kwan" userId="7e8312c5ae1ba077" providerId="LiveId" clId="{7B00C2FD-0E43-40FA-94CB-0CCCA6440D89}" dt="2021-10-28T19:50:56.408" v="1030" actId="255"/>
          <ac:spMkLst>
            <pc:docMk/>
            <pc:sldMk cId="2296814250" sldId="282"/>
            <ac:spMk id="2" creationId="{424E4552-B777-4187-8FD3-061EA04D4793}"/>
          </ac:spMkLst>
        </pc:spChg>
        <pc:spChg chg="mod">
          <ac:chgData name="Kenney Kwan" userId="7e8312c5ae1ba077" providerId="LiveId" clId="{7B00C2FD-0E43-40FA-94CB-0CCCA6440D89}" dt="2021-10-28T19:57:28.870" v="1153" actId="1076"/>
          <ac:spMkLst>
            <pc:docMk/>
            <pc:sldMk cId="2296814250" sldId="282"/>
            <ac:spMk id="3" creationId="{1AC994BF-ABF2-4936-BB7B-56B14404FF6D}"/>
          </ac:spMkLst>
        </pc:spChg>
      </pc:sldChg>
      <pc:sldChg chg="addSp delSp modSp add del mod ord">
        <pc:chgData name="Kenney Kwan" userId="7e8312c5ae1ba077" providerId="LiveId" clId="{7B00C2FD-0E43-40FA-94CB-0CCCA6440D89}" dt="2021-10-28T20:28:22.733" v="1734" actId="47"/>
        <pc:sldMkLst>
          <pc:docMk/>
          <pc:sldMk cId="2601121395" sldId="283"/>
        </pc:sldMkLst>
        <pc:spChg chg="mod">
          <ac:chgData name="Kenney Kwan" userId="7e8312c5ae1ba077" providerId="LiveId" clId="{7B00C2FD-0E43-40FA-94CB-0CCCA6440D89}" dt="2021-10-28T19:52:51.650" v="1061" actId="20577"/>
          <ac:spMkLst>
            <pc:docMk/>
            <pc:sldMk cId="2601121395" sldId="283"/>
            <ac:spMk id="2" creationId="{424E4552-B777-4187-8FD3-061EA04D4793}"/>
          </ac:spMkLst>
        </pc:spChg>
        <pc:spChg chg="add del mod">
          <ac:chgData name="Kenney Kwan" userId="7e8312c5ae1ba077" providerId="LiveId" clId="{7B00C2FD-0E43-40FA-94CB-0CCCA6440D89}" dt="2021-10-28T19:52:08.326" v="1045"/>
          <ac:spMkLst>
            <pc:docMk/>
            <pc:sldMk cId="2601121395" sldId="283"/>
            <ac:spMk id="5" creationId="{642E2277-607D-4514-B7DF-AFE013EF6A2B}"/>
          </ac:spMkLst>
        </pc:spChg>
        <pc:graphicFrameChg chg="del modGraphic">
          <ac:chgData name="Kenney Kwan" userId="7e8312c5ae1ba077" providerId="LiveId" clId="{7B00C2FD-0E43-40FA-94CB-0CCCA6440D89}" dt="2021-10-28T19:52:01.514" v="1043" actId="478"/>
          <ac:graphicFrameMkLst>
            <pc:docMk/>
            <pc:sldMk cId="2601121395" sldId="283"/>
            <ac:graphicFrameMk id="4" creationId="{135B3EB5-A241-4281-8B7A-17FD05BF1027}"/>
          </ac:graphicFrameMkLst>
        </pc:graphicFrameChg>
        <pc:picChg chg="add del mod">
          <ac:chgData name="Kenney Kwan" userId="7e8312c5ae1ba077" providerId="LiveId" clId="{7B00C2FD-0E43-40FA-94CB-0CCCA6440D89}" dt="2021-10-28T20:28:12.253" v="1731" actId="478"/>
          <ac:picMkLst>
            <pc:docMk/>
            <pc:sldMk cId="2601121395" sldId="283"/>
            <ac:picMk id="10" creationId="{52AD2B3D-73BD-4999-BF02-037C93712C47}"/>
          </ac:picMkLst>
        </pc:picChg>
        <pc:picChg chg="add mod">
          <ac:chgData name="Kenney Kwan" userId="7e8312c5ae1ba077" providerId="LiveId" clId="{7B00C2FD-0E43-40FA-94CB-0CCCA6440D89}" dt="2021-10-28T19:52:22.449" v="1048" actId="14100"/>
          <ac:picMkLst>
            <pc:docMk/>
            <pc:sldMk cId="2601121395" sldId="283"/>
            <ac:picMk id="11" creationId="{0485A0D8-FA58-4347-852C-36DA27E58F3A}"/>
          </ac:picMkLst>
        </pc:picChg>
      </pc:sldChg>
      <pc:sldChg chg="add">
        <pc:chgData name="Kenney Kwan" userId="7e8312c5ae1ba077" providerId="LiveId" clId="{7B00C2FD-0E43-40FA-94CB-0CCCA6440D89}" dt="2021-10-28T19:51:18.944" v="1034" actId="2890"/>
        <pc:sldMkLst>
          <pc:docMk/>
          <pc:sldMk cId="2866095352" sldId="28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80E8-6006-44FC-8096-83465B9FC4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DECC5B-ACDF-48F7-9978-817CFEBDFF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19CF42-4BEA-43A1-AD05-EAAB041166E4}"/>
              </a:ext>
            </a:extLst>
          </p:cNvPr>
          <p:cNvSpPr>
            <a:spLocks noGrp="1"/>
          </p:cNvSpPr>
          <p:nvPr>
            <p:ph type="dt" sz="half" idx="10"/>
          </p:nvPr>
        </p:nvSpPr>
        <p:spPr/>
        <p:txBody>
          <a:bodyPr/>
          <a:lstStyle/>
          <a:p>
            <a:fld id="{C6A0D880-9F6E-4441-B894-A7B028150A7F}" type="datetimeFigureOut">
              <a:rPr lang="en-US" smtClean="0"/>
              <a:t>10/28/2021</a:t>
            </a:fld>
            <a:endParaRPr lang="en-US"/>
          </a:p>
        </p:txBody>
      </p:sp>
      <p:sp>
        <p:nvSpPr>
          <p:cNvPr id="5" name="Footer Placeholder 4">
            <a:extLst>
              <a:ext uri="{FF2B5EF4-FFF2-40B4-BE49-F238E27FC236}">
                <a16:creationId xmlns:a16="http://schemas.microsoft.com/office/drawing/2014/main" id="{4997E6B9-247E-4223-BBED-FE4729684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7B195-C1EF-4627-A0CE-FA08E66DFB97}"/>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2401407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B452-D99A-47A7-8443-4FCF423A45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86E27B-F063-49EF-AF67-BCEABEEFE1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42A753-58D1-422B-8A72-C7192247B50D}"/>
              </a:ext>
            </a:extLst>
          </p:cNvPr>
          <p:cNvSpPr>
            <a:spLocks noGrp="1"/>
          </p:cNvSpPr>
          <p:nvPr>
            <p:ph type="dt" sz="half" idx="10"/>
          </p:nvPr>
        </p:nvSpPr>
        <p:spPr/>
        <p:txBody>
          <a:bodyPr/>
          <a:lstStyle/>
          <a:p>
            <a:fld id="{C6A0D880-9F6E-4441-B894-A7B028150A7F}" type="datetimeFigureOut">
              <a:rPr lang="en-US" smtClean="0"/>
              <a:t>10/28/2021</a:t>
            </a:fld>
            <a:endParaRPr lang="en-US"/>
          </a:p>
        </p:txBody>
      </p:sp>
      <p:sp>
        <p:nvSpPr>
          <p:cNvPr id="5" name="Footer Placeholder 4">
            <a:extLst>
              <a:ext uri="{FF2B5EF4-FFF2-40B4-BE49-F238E27FC236}">
                <a16:creationId xmlns:a16="http://schemas.microsoft.com/office/drawing/2014/main" id="{E57E08A4-F30D-4DAB-8ACF-F5936F1A4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B6C1F-E831-497D-A583-789A174869C9}"/>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1493142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81AD68-FFD9-4AD8-80C5-9547AB979F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A15A16-45E0-4FEA-8BAB-2B96453A7F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2C875-37C5-4616-8A08-70838B839DD6}"/>
              </a:ext>
            </a:extLst>
          </p:cNvPr>
          <p:cNvSpPr>
            <a:spLocks noGrp="1"/>
          </p:cNvSpPr>
          <p:nvPr>
            <p:ph type="dt" sz="half" idx="10"/>
          </p:nvPr>
        </p:nvSpPr>
        <p:spPr/>
        <p:txBody>
          <a:bodyPr/>
          <a:lstStyle/>
          <a:p>
            <a:fld id="{C6A0D880-9F6E-4441-B894-A7B028150A7F}" type="datetimeFigureOut">
              <a:rPr lang="en-US" smtClean="0"/>
              <a:t>10/28/2021</a:t>
            </a:fld>
            <a:endParaRPr lang="en-US"/>
          </a:p>
        </p:txBody>
      </p:sp>
      <p:sp>
        <p:nvSpPr>
          <p:cNvPr id="5" name="Footer Placeholder 4">
            <a:extLst>
              <a:ext uri="{FF2B5EF4-FFF2-40B4-BE49-F238E27FC236}">
                <a16:creationId xmlns:a16="http://schemas.microsoft.com/office/drawing/2014/main" id="{9AAEDCAB-4114-4FA9-8FFF-7AC3E571A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6A8D2-EA99-4DEC-90DF-E50C8C1A0720}"/>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978688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659E-C224-4A92-9568-EAB747B294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969818-C581-40B8-8D11-A66A78430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768A6-D348-4F29-A48F-12FD88658B14}"/>
              </a:ext>
            </a:extLst>
          </p:cNvPr>
          <p:cNvSpPr>
            <a:spLocks noGrp="1"/>
          </p:cNvSpPr>
          <p:nvPr>
            <p:ph type="dt" sz="half" idx="10"/>
          </p:nvPr>
        </p:nvSpPr>
        <p:spPr/>
        <p:txBody>
          <a:bodyPr/>
          <a:lstStyle/>
          <a:p>
            <a:fld id="{C6A0D880-9F6E-4441-B894-A7B028150A7F}" type="datetimeFigureOut">
              <a:rPr lang="en-US" smtClean="0"/>
              <a:t>10/28/2021</a:t>
            </a:fld>
            <a:endParaRPr lang="en-US"/>
          </a:p>
        </p:txBody>
      </p:sp>
      <p:sp>
        <p:nvSpPr>
          <p:cNvPr id="5" name="Footer Placeholder 4">
            <a:extLst>
              <a:ext uri="{FF2B5EF4-FFF2-40B4-BE49-F238E27FC236}">
                <a16:creationId xmlns:a16="http://schemas.microsoft.com/office/drawing/2014/main" id="{A8EF5BDC-D33E-413D-8E32-28D1A91C7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C4F64-87B1-44DB-907E-406F1058460A}"/>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121169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916F-3F58-453A-B202-64E566F5E4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37780A-C097-47F4-A860-CE5F29F07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9A5E6-DF9F-4F11-906E-8B839310AFE4}"/>
              </a:ext>
            </a:extLst>
          </p:cNvPr>
          <p:cNvSpPr>
            <a:spLocks noGrp="1"/>
          </p:cNvSpPr>
          <p:nvPr>
            <p:ph type="dt" sz="half" idx="10"/>
          </p:nvPr>
        </p:nvSpPr>
        <p:spPr/>
        <p:txBody>
          <a:bodyPr/>
          <a:lstStyle/>
          <a:p>
            <a:fld id="{C6A0D880-9F6E-4441-B894-A7B028150A7F}" type="datetimeFigureOut">
              <a:rPr lang="en-US" smtClean="0"/>
              <a:t>10/28/2021</a:t>
            </a:fld>
            <a:endParaRPr lang="en-US"/>
          </a:p>
        </p:txBody>
      </p:sp>
      <p:sp>
        <p:nvSpPr>
          <p:cNvPr id="5" name="Footer Placeholder 4">
            <a:extLst>
              <a:ext uri="{FF2B5EF4-FFF2-40B4-BE49-F238E27FC236}">
                <a16:creationId xmlns:a16="http://schemas.microsoft.com/office/drawing/2014/main" id="{3F3122A2-C2F7-4090-A502-5D04E45EF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F05CB-0B1A-4979-B456-D152D2163149}"/>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78454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7CD6-275D-42F2-BEE7-DF2C7D688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28D817-7081-43D8-920D-F21762EFA2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98E5E1-A8E5-461C-9EC8-564A97F084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281A99-1671-4916-8E38-55C55423B0F8}"/>
              </a:ext>
            </a:extLst>
          </p:cNvPr>
          <p:cNvSpPr>
            <a:spLocks noGrp="1"/>
          </p:cNvSpPr>
          <p:nvPr>
            <p:ph type="dt" sz="half" idx="10"/>
          </p:nvPr>
        </p:nvSpPr>
        <p:spPr/>
        <p:txBody>
          <a:bodyPr/>
          <a:lstStyle/>
          <a:p>
            <a:fld id="{C6A0D880-9F6E-4441-B894-A7B028150A7F}" type="datetimeFigureOut">
              <a:rPr lang="en-US" smtClean="0"/>
              <a:t>10/28/2021</a:t>
            </a:fld>
            <a:endParaRPr lang="en-US"/>
          </a:p>
        </p:txBody>
      </p:sp>
      <p:sp>
        <p:nvSpPr>
          <p:cNvPr id="6" name="Footer Placeholder 5">
            <a:extLst>
              <a:ext uri="{FF2B5EF4-FFF2-40B4-BE49-F238E27FC236}">
                <a16:creationId xmlns:a16="http://schemas.microsoft.com/office/drawing/2014/main" id="{37376E64-C3A4-4C26-A235-D9C1238A06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332650-5933-49D4-87C1-913939BE81D4}"/>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1811171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985F-366B-4FA8-A0F5-FEC674C109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E712A5-29DB-46F4-AFEB-8590EC9955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975CA5-FA1C-4683-B4BB-B00A99E7E2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F0CC52-B19A-4718-A308-2C3E26FA8E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DDB31A-007A-47F7-A62E-F8C3DCBD36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E82388-925D-4E01-B778-F9D8A7673127}"/>
              </a:ext>
            </a:extLst>
          </p:cNvPr>
          <p:cNvSpPr>
            <a:spLocks noGrp="1"/>
          </p:cNvSpPr>
          <p:nvPr>
            <p:ph type="dt" sz="half" idx="10"/>
          </p:nvPr>
        </p:nvSpPr>
        <p:spPr/>
        <p:txBody>
          <a:bodyPr/>
          <a:lstStyle/>
          <a:p>
            <a:fld id="{C6A0D880-9F6E-4441-B894-A7B028150A7F}" type="datetimeFigureOut">
              <a:rPr lang="en-US" smtClean="0"/>
              <a:t>10/28/2021</a:t>
            </a:fld>
            <a:endParaRPr lang="en-US"/>
          </a:p>
        </p:txBody>
      </p:sp>
      <p:sp>
        <p:nvSpPr>
          <p:cNvPr id="8" name="Footer Placeholder 7">
            <a:extLst>
              <a:ext uri="{FF2B5EF4-FFF2-40B4-BE49-F238E27FC236}">
                <a16:creationId xmlns:a16="http://schemas.microsoft.com/office/drawing/2014/main" id="{F191E6BC-F0F2-4FAB-B9FD-378AB5BF60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8B6B27-EAA4-4E98-8188-7CF2B13489EB}"/>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150729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6E1E-B87A-4CE8-BACF-27866C33C8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7B480A-D79F-4B30-9CF1-2D71B4387B91}"/>
              </a:ext>
            </a:extLst>
          </p:cNvPr>
          <p:cNvSpPr>
            <a:spLocks noGrp="1"/>
          </p:cNvSpPr>
          <p:nvPr>
            <p:ph type="dt" sz="half" idx="10"/>
          </p:nvPr>
        </p:nvSpPr>
        <p:spPr/>
        <p:txBody>
          <a:bodyPr/>
          <a:lstStyle/>
          <a:p>
            <a:fld id="{C6A0D880-9F6E-4441-B894-A7B028150A7F}" type="datetimeFigureOut">
              <a:rPr lang="en-US" smtClean="0"/>
              <a:t>10/28/2021</a:t>
            </a:fld>
            <a:endParaRPr lang="en-US"/>
          </a:p>
        </p:txBody>
      </p:sp>
      <p:sp>
        <p:nvSpPr>
          <p:cNvPr id="4" name="Footer Placeholder 3">
            <a:extLst>
              <a:ext uri="{FF2B5EF4-FFF2-40B4-BE49-F238E27FC236}">
                <a16:creationId xmlns:a16="http://schemas.microsoft.com/office/drawing/2014/main" id="{1E72EEB1-35B6-41C4-BC33-757884521C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5475A-C7C6-457D-A60C-D06BB611EFF7}"/>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2304382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1DF8D-3E56-46D9-8413-9327D8ACAB07}"/>
              </a:ext>
            </a:extLst>
          </p:cNvPr>
          <p:cNvSpPr>
            <a:spLocks noGrp="1"/>
          </p:cNvSpPr>
          <p:nvPr>
            <p:ph type="dt" sz="half" idx="10"/>
          </p:nvPr>
        </p:nvSpPr>
        <p:spPr/>
        <p:txBody>
          <a:bodyPr/>
          <a:lstStyle/>
          <a:p>
            <a:fld id="{C6A0D880-9F6E-4441-B894-A7B028150A7F}" type="datetimeFigureOut">
              <a:rPr lang="en-US" smtClean="0"/>
              <a:t>10/28/2021</a:t>
            </a:fld>
            <a:endParaRPr lang="en-US"/>
          </a:p>
        </p:txBody>
      </p:sp>
      <p:sp>
        <p:nvSpPr>
          <p:cNvPr id="3" name="Footer Placeholder 2">
            <a:extLst>
              <a:ext uri="{FF2B5EF4-FFF2-40B4-BE49-F238E27FC236}">
                <a16:creationId xmlns:a16="http://schemas.microsoft.com/office/drawing/2014/main" id="{A35BAC5E-B4C1-4EE7-B5E4-325975491F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E0D382-B2C5-4901-B10B-60BD83C0BF90}"/>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220153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59D4-78BB-4CAC-8163-8FF5BB3D3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C94E01-E1A5-4909-A676-407373E275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A59E51-F96F-46D0-9FC7-D456A14A4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30B2-5BB6-4A93-9033-A1D1D02B0387}"/>
              </a:ext>
            </a:extLst>
          </p:cNvPr>
          <p:cNvSpPr>
            <a:spLocks noGrp="1"/>
          </p:cNvSpPr>
          <p:nvPr>
            <p:ph type="dt" sz="half" idx="10"/>
          </p:nvPr>
        </p:nvSpPr>
        <p:spPr/>
        <p:txBody>
          <a:bodyPr/>
          <a:lstStyle/>
          <a:p>
            <a:fld id="{C6A0D880-9F6E-4441-B894-A7B028150A7F}" type="datetimeFigureOut">
              <a:rPr lang="en-US" smtClean="0"/>
              <a:t>10/28/2021</a:t>
            </a:fld>
            <a:endParaRPr lang="en-US"/>
          </a:p>
        </p:txBody>
      </p:sp>
      <p:sp>
        <p:nvSpPr>
          <p:cNvPr id="6" name="Footer Placeholder 5">
            <a:extLst>
              <a:ext uri="{FF2B5EF4-FFF2-40B4-BE49-F238E27FC236}">
                <a16:creationId xmlns:a16="http://schemas.microsoft.com/office/drawing/2014/main" id="{5CABA440-581B-4D3F-AA1B-681108DDA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A3834-A4DD-4982-950B-40FE19C71E7A}"/>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3285407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E9E90-2184-43E8-A27C-630C70BF80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8B1CF4-91E4-4AEA-82DD-1FAE55CC51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3B4963-7622-4735-BF3E-BB6055707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139A4-0D73-48E4-8649-B3B5CA2220D2}"/>
              </a:ext>
            </a:extLst>
          </p:cNvPr>
          <p:cNvSpPr>
            <a:spLocks noGrp="1"/>
          </p:cNvSpPr>
          <p:nvPr>
            <p:ph type="dt" sz="half" idx="10"/>
          </p:nvPr>
        </p:nvSpPr>
        <p:spPr/>
        <p:txBody>
          <a:bodyPr/>
          <a:lstStyle/>
          <a:p>
            <a:fld id="{C6A0D880-9F6E-4441-B894-A7B028150A7F}" type="datetimeFigureOut">
              <a:rPr lang="en-US" smtClean="0"/>
              <a:t>10/28/2021</a:t>
            </a:fld>
            <a:endParaRPr lang="en-US"/>
          </a:p>
        </p:txBody>
      </p:sp>
      <p:sp>
        <p:nvSpPr>
          <p:cNvPr id="6" name="Footer Placeholder 5">
            <a:extLst>
              <a:ext uri="{FF2B5EF4-FFF2-40B4-BE49-F238E27FC236}">
                <a16:creationId xmlns:a16="http://schemas.microsoft.com/office/drawing/2014/main" id="{40BC943D-13C1-4900-A6A9-BABD2E6EFE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3B3F7-7921-4807-B2D2-4B2B81EFEB26}"/>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4031476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FF499C-CEC0-4B37-95EC-85FB79D507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D0F176-6C52-4C40-814A-6714520BDF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3B29C-A279-4B0D-9E20-DB0C3B6899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A0D880-9F6E-4441-B894-A7B028150A7F}" type="datetimeFigureOut">
              <a:rPr lang="en-US" smtClean="0"/>
              <a:t>10/28/2021</a:t>
            </a:fld>
            <a:endParaRPr lang="en-US"/>
          </a:p>
        </p:txBody>
      </p:sp>
      <p:sp>
        <p:nvSpPr>
          <p:cNvPr id="5" name="Footer Placeholder 4">
            <a:extLst>
              <a:ext uri="{FF2B5EF4-FFF2-40B4-BE49-F238E27FC236}">
                <a16:creationId xmlns:a16="http://schemas.microsoft.com/office/drawing/2014/main" id="{91BBEFB9-CB74-4AFE-86FD-6FB4D00DEE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F819A5-99D8-4F99-BE28-0E2ECDA81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F456C-FCA3-4065-ABB8-F9508B0DF7DF}" type="slidenum">
              <a:rPr lang="en-US" smtClean="0"/>
              <a:t>‹#›</a:t>
            </a:fld>
            <a:endParaRPr lang="en-US"/>
          </a:p>
        </p:txBody>
      </p:sp>
    </p:spTree>
    <p:extLst>
      <p:ext uri="{BB962C8B-B14F-4D97-AF65-F5344CB8AC3E}">
        <p14:creationId xmlns:p14="http://schemas.microsoft.com/office/powerpoint/2010/main" val="1759567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e wonderful world of A/B Testing">
            <a:extLst>
              <a:ext uri="{FF2B5EF4-FFF2-40B4-BE49-F238E27FC236}">
                <a16:creationId xmlns:a16="http://schemas.microsoft.com/office/drawing/2014/main" id="{504EAB07-C2FD-4B8A-89DE-EB75946BB16E}"/>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4981" b="4657"/>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8EECE9-AC59-461A-949A-76E079E33D23}"/>
              </a:ext>
            </a:extLst>
          </p:cNvPr>
          <p:cNvSpPr>
            <a:spLocks noGrp="1"/>
          </p:cNvSpPr>
          <p:nvPr>
            <p:ph type="ctrTitle"/>
          </p:nvPr>
        </p:nvSpPr>
        <p:spPr>
          <a:xfrm>
            <a:off x="1524000" y="1122362"/>
            <a:ext cx="9144000" cy="2900518"/>
          </a:xfrm>
        </p:spPr>
        <p:txBody>
          <a:bodyPr anchor="ctr">
            <a:normAutofit/>
          </a:bodyPr>
          <a:lstStyle/>
          <a:p>
            <a:r>
              <a:rPr lang="en-US" b="1" dirty="0" err="1">
                <a:solidFill>
                  <a:srgbClr val="FFFFFF"/>
                </a:solidFill>
              </a:rPr>
              <a:t>AdSmart</a:t>
            </a:r>
            <a:r>
              <a:rPr lang="en-US" b="1" dirty="0">
                <a:solidFill>
                  <a:srgbClr val="FFFFFF"/>
                </a:solidFill>
              </a:rPr>
              <a:t> A/B Testing</a:t>
            </a:r>
          </a:p>
        </p:txBody>
      </p:sp>
      <p:sp>
        <p:nvSpPr>
          <p:cNvPr id="3" name="Subtitle 2">
            <a:extLst>
              <a:ext uri="{FF2B5EF4-FFF2-40B4-BE49-F238E27FC236}">
                <a16:creationId xmlns:a16="http://schemas.microsoft.com/office/drawing/2014/main" id="{6E69EB1F-83DB-4378-8F94-2A95845DBD8A}"/>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Kenney Kwan</a:t>
            </a:r>
          </a:p>
          <a:p>
            <a:r>
              <a:rPr lang="en-US" dirty="0">
                <a:solidFill>
                  <a:srgbClr val="FFFFFF"/>
                </a:solidFill>
              </a:rPr>
              <a:t>October 27, 2021</a:t>
            </a:r>
          </a:p>
        </p:txBody>
      </p:sp>
    </p:spTree>
    <p:extLst>
      <p:ext uri="{BB962C8B-B14F-4D97-AF65-F5344CB8AC3E}">
        <p14:creationId xmlns:p14="http://schemas.microsoft.com/office/powerpoint/2010/main" val="205129756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4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5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5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47280" y="759805"/>
            <a:ext cx="10306520" cy="1325563"/>
          </a:xfrm>
        </p:spPr>
        <p:txBody>
          <a:bodyPr>
            <a:normAutofit/>
          </a:bodyPr>
          <a:lstStyle/>
          <a:p>
            <a:pPr marL="0" marR="0">
              <a:spcBef>
                <a:spcPts val="0"/>
              </a:spcBef>
              <a:spcAft>
                <a:spcPts val="800"/>
              </a:spcAft>
            </a:pP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Modeling </a:t>
            </a:r>
            <a:b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US" sz="4000">
                <a:solidFill>
                  <a:srgbClr val="FFFFFF"/>
                </a:solidFill>
                <a:latin typeface="Calibri" panose="020F0502020204030204" pitchFamily="34" charset="0"/>
                <a:ea typeface="Calibri" panose="020F0502020204030204" pitchFamily="34" charset="0"/>
                <a:cs typeface="Times New Roman" panose="02020603050405020304" pitchFamily="18" charset="0"/>
              </a:rPr>
              <a:t>No </a:t>
            </a: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response vs Response</a:t>
            </a:r>
          </a:p>
        </p:txBody>
      </p:sp>
      <p:pic>
        <p:nvPicPr>
          <p:cNvPr id="8" name="Content Placeholder 7" descr="Chart, bar chart&#10;&#10;Description automatically generated">
            <a:extLst>
              <a:ext uri="{FF2B5EF4-FFF2-40B4-BE49-F238E27FC236}">
                <a16:creationId xmlns:a16="http://schemas.microsoft.com/office/drawing/2014/main" id="{346A0177-DE14-448F-85A2-5D7B08E00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31" y="2177171"/>
            <a:ext cx="4741005" cy="4308025"/>
          </a:xfrm>
          <a:prstGeom prst="rect">
            <a:avLst/>
          </a:prstGeom>
        </p:spPr>
      </p:pic>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5553939" y="2301261"/>
            <a:ext cx="6058231" cy="4181182"/>
          </a:xfrm>
        </p:spPr>
        <p:txBody>
          <a:bodyPr>
            <a:noAutofit/>
          </a:bodyPr>
          <a:lstStyle/>
          <a:p>
            <a:pPr marL="0" marR="0" indent="0">
              <a:spcBef>
                <a:spcPts val="0"/>
              </a:spcBef>
              <a:spcAft>
                <a:spcPts val="800"/>
              </a:spcAft>
              <a:buNone/>
            </a:pPr>
            <a:r>
              <a:rPr lang="en-US" sz="1900" b="1" dirty="0">
                <a:effectLst/>
                <a:latin typeface="Calibri" panose="020F0502020204030204" pitchFamily="34" charset="0"/>
                <a:ea typeface="Calibri" panose="020F0502020204030204" pitchFamily="34" charset="0"/>
                <a:cs typeface="Times New Roman" panose="02020603050405020304" pitchFamily="18" charset="0"/>
              </a:rPr>
              <a:t>Null hypothesis</a:t>
            </a:r>
            <a:r>
              <a:rPr lang="en-US" sz="1900" dirty="0">
                <a:effectLst/>
                <a:latin typeface="Calibri" panose="020F0502020204030204" pitchFamily="34" charset="0"/>
                <a:ea typeface="Calibri" panose="020F0502020204030204" pitchFamily="34" charset="0"/>
                <a:cs typeface="Times New Roman" panose="02020603050405020304" pitchFamily="18" charset="0"/>
              </a:rPr>
              <a:t>: There is no significant difference between ad disengagement rate between groups</a:t>
            </a:r>
          </a:p>
          <a:p>
            <a:pPr marL="0" marR="0" indent="0">
              <a:spcBef>
                <a:spcPts val="0"/>
              </a:spcBef>
              <a:spcAft>
                <a:spcPts val="800"/>
              </a:spcAft>
              <a:buNone/>
            </a:pPr>
            <a:r>
              <a:rPr lang="en-US" sz="1900" b="1" dirty="0">
                <a:effectLst/>
                <a:latin typeface="Calibri" panose="020F0502020204030204" pitchFamily="34" charset="0"/>
                <a:ea typeface="Calibri" panose="020F0502020204030204" pitchFamily="34" charset="0"/>
                <a:cs typeface="Times New Roman" panose="02020603050405020304" pitchFamily="18" charset="0"/>
              </a:rPr>
              <a:t>Alt hypothesis</a:t>
            </a:r>
            <a:r>
              <a:rPr lang="en-US" sz="1900" dirty="0">
                <a:effectLst/>
                <a:latin typeface="Calibri" panose="020F0502020204030204" pitchFamily="34" charset="0"/>
                <a:ea typeface="Calibri" panose="020F0502020204030204" pitchFamily="34" charset="0"/>
                <a:cs typeface="Times New Roman" panose="02020603050405020304" pitchFamily="18" charset="0"/>
              </a:rPr>
              <a:t>: There is significant difference between ad disengagement rate between groups</a:t>
            </a:r>
          </a:p>
          <a:p>
            <a:pPr marL="0" marR="0" indent="0">
              <a:spcBef>
                <a:spcPts val="0"/>
              </a:spcBef>
              <a:spcAft>
                <a:spcPts val="800"/>
              </a:spcAft>
              <a:buNone/>
            </a:pPr>
            <a:r>
              <a:rPr lang="en-US" sz="1900" dirty="0">
                <a:effectLst/>
                <a:latin typeface="Calibri" panose="020F0502020204030204" pitchFamily="34" charset="0"/>
                <a:ea typeface="Calibri" panose="020F0502020204030204" pitchFamily="34" charset="0"/>
                <a:cs typeface="Times New Roman" panose="02020603050405020304" pitchFamily="18" charset="0"/>
              </a:rPr>
              <a:t>P value: 0.012</a:t>
            </a:r>
          </a:p>
          <a:p>
            <a:pPr marL="0" marR="0">
              <a:spcBef>
                <a:spcPts val="0"/>
              </a:spcBef>
              <a:spcAft>
                <a:spcPts val="80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Since the p value is less than 0.05, then we reject the null hypothesis. There is a significant difference in questionnaire disengagement rate in the control group and the exposed group.</a:t>
            </a:r>
          </a:p>
          <a:p>
            <a:pPr marL="0" marR="0">
              <a:spcBef>
                <a:spcPts val="0"/>
              </a:spcBef>
              <a:spcAft>
                <a:spcPts val="80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The exposed group were less likely to click away from the ad and answer yes or no at the end of the ad. The new ad </a:t>
            </a:r>
            <a:r>
              <a:rPr lang="en-US" sz="1900" dirty="0">
                <a:latin typeface="Calibri" panose="020F0502020204030204" pitchFamily="34" charset="0"/>
                <a:ea typeface="Calibri" panose="020F0502020204030204" pitchFamily="34" charset="0"/>
                <a:cs typeface="Times New Roman" panose="02020603050405020304" pitchFamily="18" charset="0"/>
              </a:rPr>
              <a:t>has a better </a:t>
            </a:r>
            <a:r>
              <a:rPr lang="en-US" sz="1900" dirty="0">
                <a:effectLst/>
                <a:latin typeface="Calibri" panose="020F0502020204030204" pitchFamily="34" charset="0"/>
                <a:ea typeface="Calibri" panose="020F0502020204030204" pitchFamily="34" charset="0"/>
                <a:cs typeface="Times New Roman" panose="02020603050405020304" pitchFamily="18" charset="0"/>
              </a:rPr>
              <a:t>response rate from users and could also mean that it is better at converting customers into a response, either yes or no.</a:t>
            </a:r>
          </a:p>
        </p:txBody>
      </p:sp>
    </p:spTree>
    <p:extLst>
      <p:ext uri="{BB962C8B-B14F-4D97-AF65-F5344CB8AC3E}">
        <p14:creationId xmlns:p14="http://schemas.microsoft.com/office/powerpoint/2010/main" val="2442303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41">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7">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47280" y="788894"/>
            <a:ext cx="10306520" cy="880730"/>
          </a:xfrm>
        </p:spPr>
        <p:txBody>
          <a:bodyPr>
            <a:normAutofit/>
          </a:bodyPr>
          <a:lstStyle/>
          <a:p>
            <a:pPr marL="0" marR="0">
              <a:spcBef>
                <a:spcPts val="0"/>
              </a:spcBef>
              <a:spcAft>
                <a:spcPts val="800"/>
              </a:spcAft>
            </a:pPr>
            <a:r>
              <a:rPr lang="en-US" sz="4000">
                <a:solidFill>
                  <a:srgbClr val="FFFFFF"/>
                </a:solidFill>
                <a:latin typeface="Calibri" panose="020F0502020204030204" pitchFamily="34" charset="0"/>
                <a:ea typeface="Calibri" panose="020F0502020204030204" pitchFamily="34" charset="0"/>
                <a:cs typeface="Times New Roman" panose="02020603050405020304" pitchFamily="18" charset="0"/>
              </a:rPr>
              <a:t>P Value Table</a:t>
            </a:r>
            <a:endPar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135B3EB5-A241-4281-8B7A-17FD05BF1027}"/>
              </a:ext>
            </a:extLst>
          </p:cNvPr>
          <p:cNvGraphicFramePr>
            <a:graphicFrameLocks noGrp="1"/>
          </p:cNvGraphicFramePr>
          <p:nvPr>
            <p:ph idx="1"/>
          </p:nvPr>
        </p:nvGraphicFramePr>
        <p:xfrm>
          <a:off x="1047280" y="2291089"/>
          <a:ext cx="10095791" cy="3815486"/>
        </p:xfrm>
        <a:graphic>
          <a:graphicData uri="http://schemas.openxmlformats.org/drawingml/2006/table">
            <a:tbl>
              <a:tblPr firstRow="1" firstCol="1" bandRow="1">
                <a:noFill/>
                <a:tableStyleId>{5C22544A-7EE6-4342-B048-85BDC9FD1C3A}</a:tableStyleId>
              </a:tblPr>
              <a:tblGrid>
                <a:gridCol w="2591783">
                  <a:extLst>
                    <a:ext uri="{9D8B030D-6E8A-4147-A177-3AD203B41FA5}">
                      <a16:colId xmlns:a16="http://schemas.microsoft.com/office/drawing/2014/main" val="3250888473"/>
                    </a:ext>
                  </a:extLst>
                </a:gridCol>
                <a:gridCol w="2236480">
                  <a:extLst>
                    <a:ext uri="{9D8B030D-6E8A-4147-A177-3AD203B41FA5}">
                      <a16:colId xmlns:a16="http://schemas.microsoft.com/office/drawing/2014/main" val="2917107704"/>
                    </a:ext>
                  </a:extLst>
                </a:gridCol>
                <a:gridCol w="5267528">
                  <a:extLst>
                    <a:ext uri="{9D8B030D-6E8A-4147-A177-3AD203B41FA5}">
                      <a16:colId xmlns:a16="http://schemas.microsoft.com/office/drawing/2014/main" val="2144688341"/>
                    </a:ext>
                  </a:extLst>
                </a:gridCol>
              </a:tblGrid>
              <a:tr h="539360">
                <a:tc>
                  <a:txBody>
                    <a:bodyPr/>
                    <a:lstStyle/>
                    <a:p>
                      <a:pPr marL="0" marR="0">
                        <a:lnSpc>
                          <a:spcPct val="107000"/>
                        </a:lnSpc>
                        <a:spcBef>
                          <a:spcPts val="0"/>
                        </a:spcBef>
                        <a:spcAft>
                          <a:spcPts val="800"/>
                        </a:spcAft>
                      </a:pPr>
                      <a:r>
                        <a:rPr lang="en-US" sz="1800" b="1" cap="none" spc="0">
                          <a:solidFill>
                            <a:srgbClr val="FFFFFF"/>
                          </a:solidFill>
                          <a:effectLst/>
                        </a:rPr>
                        <a:t>Test</a:t>
                      </a:r>
                      <a:endParaRPr lang="en-US" sz="1800" b="1" cap="none" spc="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800"/>
                        </a:spcAft>
                      </a:pPr>
                      <a:r>
                        <a:rPr lang="en-US" sz="1800" b="1" cap="none" spc="0">
                          <a:solidFill>
                            <a:srgbClr val="FFFFFF"/>
                          </a:solidFill>
                          <a:effectLst/>
                        </a:rPr>
                        <a:t>P Value</a:t>
                      </a:r>
                      <a:endParaRPr lang="en-US" sz="1800" b="1" cap="none" spc="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800"/>
                        </a:spcAft>
                      </a:pPr>
                      <a:r>
                        <a:rPr lang="en-US" sz="1800" b="1" cap="none" spc="0">
                          <a:solidFill>
                            <a:srgbClr val="FFFFFF"/>
                          </a:solidFill>
                          <a:effectLst/>
                        </a:rPr>
                        <a:t>Results</a:t>
                      </a:r>
                      <a:endParaRPr lang="en-US" sz="1800" b="1" cap="none" spc="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335281284"/>
                  </a:ext>
                </a:extLst>
              </a:tr>
              <a:tr h="1029456">
                <a:tc>
                  <a:txBody>
                    <a:bodyPr/>
                    <a:lstStyle/>
                    <a:p>
                      <a:pPr marL="0" marR="0">
                        <a:lnSpc>
                          <a:spcPct val="107000"/>
                        </a:lnSpc>
                        <a:spcBef>
                          <a:spcPts val="0"/>
                        </a:spcBef>
                        <a:spcAft>
                          <a:spcPts val="800"/>
                        </a:spcAft>
                      </a:pPr>
                      <a:r>
                        <a:rPr lang="en-US" sz="1800" b="1" cap="none" spc="0" dirty="0">
                          <a:solidFill>
                            <a:srgbClr val="FFFFFF"/>
                          </a:solidFill>
                          <a:effectLst/>
                        </a:rPr>
                        <a:t>Yes vs No/No response</a:t>
                      </a:r>
                      <a:endParaRPr lang="en-US" sz="1800" b="1" cap="none" spc="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800"/>
                        </a:spcAft>
                      </a:pPr>
                      <a:r>
                        <a:rPr lang="en-US" sz="1800" cap="none" spc="0" dirty="0">
                          <a:solidFill>
                            <a:schemeClr val="tx1">
                              <a:lumMod val="85000"/>
                              <a:lumOff val="15000"/>
                            </a:schemeClr>
                          </a:solidFill>
                          <a:effectLst/>
                        </a:rPr>
                        <a:t>0.035006</a:t>
                      </a:r>
                      <a:endParaRPr lang="en-US" sz="1800" cap="none" spc="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07000"/>
                        </a:lnSpc>
                        <a:spcBef>
                          <a:spcPts val="0"/>
                        </a:spcBef>
                        <a:spcAft>
                          <a:spcPts val="800"/>
                        </a:spcAft>
                      </a:pPr>
                      <a:r>
                        <a:rPr lang="en-US" sz="1800" cap="none" spc="0">
                          <a:solidFill>
                            <a:schemeClr val="tx1">
                              <a:lumMod val="85000"/>
                              <a:lumOff val="15000"/>
                            </a:schemeClr>
                          </a:solidFill>
                          <a:effectLst/>
                        </a:rPr>
                        <a:t>Reject the null hypothesis. There is a significant difference in ad success between the control group and the exposed group</a:t>
                      </a:r>
                      <a:endParaRPr lang="en-US" sz="1800" cap="none" spc="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957088564"/>
                  </a:ext>
                </a:extLst>
              </a:tr>
              <a:tr h="1029456">
                <a:tc>
                  <a:txBody>
                    <a:bodyPr/>
                    <a:lstStyle/>
                    <a:p>
                      <a:pPr marL="0" marR="0">
                        <a:lnSpc>
                          <a:spcPct val="107000"/>
                        </a:lnSpc>
                        <a:spcBef>
                          <a:spcPts val="0"/>
                        </a:spcBef>
                        <a:spcAft>
                          <a:spcPts val="800"/>
                        </a:spcAft>
                      </a:pPr>
                      <a:r>
                        <a:rPr lang="en-US" sz="1800" b="1" cap="none" spc="0" dirty="0">
                          <a:solidFill>
                            <a:srgbClr val="FFFFFF"/>
                          </a:solidFill>
                          <a:effectLst/>
                        </a:rPr>
                        <a:t>Yes vs No</a:t>
                      </a:r>
                      <a:endParaRPr lang="en-US" sz="1800" b="1" cap="none" spc="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800"/>
                        </a:spcAft>
                      </a:pPr>
                      <a:r>
                        <a:rPr lang="en-US" sz="1800" cap="none" spc="0">
                          <a:solidFill>
                            <a:schemeClr val="tx1">
                              <a:lumMod val="85000"/>
                              <a:lumOff val="15000"/>
                            </a:schemeClr>
                          </a:solidFill>
                          <a:effectLst/>
                        </a:rPr>
                        <a:t>0.518486</a:t>
                      </a:r>
                      <a:endParaRPr lang="en-US" sz="1800" cap="none" spc="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07000"/>
                        </a:lnSpc>
                        <a:spcBef>
                          <a:spcPts val="0"/>
                        </a:spcBef>
                        <a:spcAft>
                          <a:spcPts val="800"/>
                        </a:spcAft>
                      </a:pPr>
                      <a:r>
                        <a:rPr lang="en-US" sz="1800" cap="none" spc="0" dirty="0">
                          <a:solidFill>
                            <a:schemeClr val="tx1">
                              <a:lumMod val="85000"/>
                              <a:lumOff val="15000"/>
                            </a:schemeClr>
                          </a:solidFill>
                          <a:effectLst/>
                        </a:rPr>
                        <a:t>Fail to reject the null hypothesis. There is no significant difference in questionnaire engagement between the control group and the exposed group.</a:t>
                      </a:r>
                      <a:endParaRPr lang="en-US" sz="1800" cap="none" spc="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943806539"/>
                  </a:ext>
                </a:extLst>
              </a:tr>
              <a:tr h="1029456">
                <a:tc>
                  <a:txBody>
                    <a:bodyPr/>
                    <a:lstStyle/>
                    <a:p>
                      <a:pPr marL="0" marR="0">
                        <a:lnSpc>
                          <a:spcPct val="107000"/>
                        </a:lnSpc>
                        <a:spcBef>
                          <a:spcPts val="0"/>
                        </a:spcBef>
                        <a:spcAft>
                          <a:spcPts val="800"/>
                        </a:spcAft>
                      </a:pPr>
                      <a:r>
                        <a:rPr lang="en-US" sz="1800" b="1" cap="none" spc="0" dirty="0">
                          <a:solidFill>
                            <a:srgbClr val="FFFFFF"/>
                          </a:solidFill>
                          <a:effectLst/>
                        </a:rPr>
                        <a:t>No response vs Response</a:t>
                      </a:r>
                      <a:endParaRPr lang="en-US" sz="1800" b="1" cap="none" spc="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marL="0" marR="0">
                        <a:lnSpc>
                          <a:spcPct val="107000"/>
                        </a:lnSpc>
                        <a:spcBef>
                          <a:spcPts val="0"/>
                        </a:spcBef>
                        <a:spcAft>
                          <a:spcPts val="800"/>
                        </a:spcAft>
                      </a:pPr>
                      <a:r>
                        <a:rPr lang="en-US" sz="1800" cap="none" spc="0">
                          <a:solidFill>
                            <a:schemeClr val="tx1">
                              <a:lumMod val="85000"/>
                              <a:lumOff val="15000"/>
                            </a:schemeClr>
                          </a:solidFill>
                          <a:effectLst/>
                        </a:rPr>
                        <a:t>0.012495</a:t>
                      </a:r>
                      <a:endParaRPr lang="en-US" sz="1800" cap="none" spc="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marL="0" marR="0">
                        <a:lnSpc>
                          <a:spcPct val="107000"/>
                        </a:lnSpc>
                        <a:spcBef>
                          <a:spcPts val="0"/>
                        </a:spcBef>
                        <a:spcAft>
                          <a:spcPts val="800"/>
                        </a:spcAft>
                      </a:pPr>
                      <a:r>
                        <a:rPr lang="en-US" sz="1800" cap="none" spc="0" dirty="0">
                          <a:solidFill>
                            <a:schemeClr val="tx1">
                              <a:lumMod val="85000"/>
                              <a:lumOff val="15000"/>
                            </a:schemeClr>
                          </a:solidFill>
                          <a:effectLst/>
                        </a:rPr>
                        <a:t>Reject the null hypothesis. There is a significant difference in questionnaire disengagement between the control group and the exposed group.</a:t>
                      </a:r>
                      <a:endParaRPr lang="en-US" sz="1800" cap="none" spc="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2112347345"/>
                  </a:ext>
                </a:extLst>
              </a:tr>
            </a:tbl>
          </a:graphicData>
        </a:graphic>
      </p:graphicFrame>
    </p:spTree>
    <p:extLst>
      <p:ext uri="{BB962C8B-B14F-4D97-AF65-F5344CB8AC3E}">
        <p14:creationId xmlns:p14="http://schemas.microsoft.com/office/powerpoint/2010/main" val="2866095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lumMod val="100000"/>
              <a:lumOff val="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457198" y="2113470"/>
            <a:ext cx="4152901" cy="3207830"/>
          </a:xfrm>
        </p:spPr>
        <p:txBody>
          <a:bodyPr>
            <a:normAutofit/>
          </a:bodyPr>
          <a:lstStyle/>
          <a:p>
            <a:r>
              <a:rPr lang="en-US" b="1" dirty="0">
                <a:solidFill>
                  <a:srgbClr val="FFFFFF"/>
                </a:solidFill>
              </a:rPr>
              <a:t>Insights</a:t>
            </a:r>
            <a:endParaRPr lang="en-US" dirty="0">
              <a:solidFill>
                <a:srgbClr val="FFFFFF"/>
              </a:solidFill>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375400" y="1207308"/>
            <a:ext cx="5816600" cy="5321300"/>
          </a:xfrm>
        </p:spPr>
        <p:txBody>
          <a:bodyPr anchor="ctr">
            <a:noAutofit/>
          </a:bodyPr>
          <a:lstStyle/>
          <a:p>
            <a:pPr marL="342900" marR="0" lvl="0" indent="-342900">
              <a:lnSpc>
                <a:spcPct val="107000"/>
              </a:lnSpc>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When looking at the different statistical models, I ran the model on different metrics of 'success'</a:t>
            </a:r>
          </a:p>
          <a:p>
            <a:pPr marL="342900" marR="0" lvl="0" indent="-342900">
              <a:lnSpc>
                <a:spcPct val="107000"/>
              </a:lnSpc>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The test for yes vs no/response shows the new ad had an improved impact on customers engaging in the questionnaire </a:t>
            </a:r>
          </a:p>
          <a:p>
            <a:pPr marL="342900" marR="0" lvl="0" indent="-342900">
              <a:lnSpc>
                <a:spcPct val="107000"/>
              </a:lnSpc>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The data shows the ad success rate of the control group to be 6.48% and the exposed group to be 7.69%</a:t>
            </a:r>
          </a:p>
          <a:p>
            <a:pPr marL="342900" marR="0" lvl="0" indent="-342900">
              <a:lnSpc>
                <a:spcPct val="107000"/>
              </a:lnSpc>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The test for no response rate shows the exposed group has a lower rate of no response compared to the control group. </a:t>
            </a:r>
          </a:p>
          <a:p>
            <a:pPr marL="342900" marR="0" lvl="0" indent="-342900">
              <a:lnSpc>
                <a:spcPct val="107000"/>
              </a:lnSpc>
              <a:spcBef>
                <a:spcPts val="0"/>
              </a:spcBef>
              <a:spcAft>
                <a:spcPts val="80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The data shows the ad no response rate of the control group to be 85.61% and the exposed group to be 83.60%</a:t>
            </a:r>
          </a:p>
          <a:p>
            <a:pPr marL="342900" indent="-342900">
              <a:lnSpc>
                <a:spcPct val="107000"/>
              </a:lnSpc>
              <a:spcBef>
                <a:spcPts val="0"/>
              </a:spcBef>
              <a:spcAft>
                <a:spcPts val="80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That would mean that the new ad not only performs better on all customers, but is also better at converting customers that normally would not respond</a:t>
            </a:r>
          </a:p>
          <a:p>
            <a:pPr marL="342900" marR="0" lvl="0" indent="-342900">
              <a:lnSpc>
                <a:spcPct val="107000"/>
              </a:lnSpc>
              <a:spcBef>
                <a:spcPts val="0"/>
              </a:spcBef>
              <a:spcAft>
                <a:spcPts val="800"/>
              </a:spcAft>
              <a:buFont typeface="Symbol" panose="05050102010706020507" pitchFamily="18" charset="2"/>
              <a:buChar char=""/>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900" dirty="0">
              <a:solidFill>
                <a:srgbClr val="FFFFFF"/>
              </a:solidFill>
            </a:endParaRPr>
          </a:p>
        </p:txBody>
      </p:sp>
    </p:spTree>
    <p:extLst>
      <p:ext uri="{BB962C8B-B14F-4D97-AF65-F5344CB8AC3E}">
        <p14:creationId xmlns:p14="http://schemas.microsoft.com/office/powerpoint/2010/main" val="229681425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lumMod val="100000"/>
              <a:lumOff val="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457198" y="2113470"/>
            <a:ext cx="4152901" cy="3207830"/>
          </a:xfrm>
        </p:spPr>
        <p:txBody>
          <a:bodyPr>
            <a:normAutofit/>
          </a:bodyPr>
          <a:lstStyle/>
          <a:p>
            <a:r>
              <a:rPr lang="en-US" sz="4200" b="1" dirty="0">
                <a:solidFill>
                  <a:srgbClr val="FFFFFF"/>
                </a:solidFill>
              </a:rPr>
              <a:t>Recommendations</a:t>
            </a:r>
            <a:endParaRPr lang="en-US" sz="4200" dirty="0">
              <a:solidFill>
                <a:srgbClr val="FFFFFF"/>
              </a:solidFill>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271146" y="1356285"/>
            <a:ext cx="5082654" cy="4335545"/>
          </a:xfrm>
        </p:spPr>
        <p:txBody>
          <a:bodyPr anchor="ctr">
            <a:normAutofit/>
          </a:bodyPr>
          <a:lstStyle/>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data suggests that when looking at yes responses vs no/no response and no response rate, the new ad has more people engaging with the questionnaire. </a:t>
            </a:r>
          </a:p>
          <a:p>
            <a:pPr marL="342900" marR="0" lvl="0" indent="-342900">
              <a:lnSpc>
                <a:spcPct val="107000"/>
              </a:lnSpc>
              <a:spcBef>
                <a:spcPts val="0"/>
              </a:spcBef>
              <a:spcAft>
                <a:spcPts val="0"/>
              </a:spcAft>
              <a:buFont typeface="Symbol" panose="05050102010706020507" pitchFamily="18" charset="2"/>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Therefore, I would recommend the business use the new ad as it has shown to increase ad success and higher customer engagement</a:t>
            </a:r>
          </a:p>
          <a:p>
            <a:endParaRPr lang="en-US" sz="2000" dirty="0">
              <a:solidFill>
                <a:srgbClr val="FFFFFF"/>
              </a:solidFill>
            </a:endParaRPr>
          </a:p>
        </p:txBody>
      </p:sp>
    </p:spTree>
    <p:extLst>
      <p:ext uri="{BB962C8B-B14F-4D97-AF65-F5344CB8AC3E}">
        <p14:creationId xmlns:p14="http://schemas.microsoft.com/office/powerpoint/2010/main" val="800703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lumMod val="100000"/>
              <a:lumOff val="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838199" y="2138870"/>
            <a:ext cx="3409508" cy="2770376"/>
          </a:xfrm>
        </p:spPr>
        <p:txBody>
          <a:bodyPr>
            <a:normAutofit/>
          </a:bodyPr>
          <a:lstStyle/>
          <a:p>
            <a:r>
              <a:rPr lang="en-US" sz="4400" b="1" dirty="0">
                <a:solidFill>
                  <a:srgbClr val="FFFFFF"/>
                </a:solidFill>
              </a:rPr>
              <a:t>Further Research</a:t>
            </a:r>
            <a:endParaRPr lang="en-US" dirty="0">
              <a:solidFill>
                <a:srgbClr val="FFFFFF"/>
              </a:solidFill>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433461" y="1071796"/>
            <a:ext cx="5595512" cy="4713930"/>
          </a:xfrm>
        </p:spPr>
        <p:txBody>
          <a:bodyPr anchor="ctr">
            <a:normAutofit/>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This experiment looked at how many people answered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AdSmart’s</a:t>
            </a:r>
            <a:r>
              <a:rPr lang="en-US" sz="2000" dirty="0">
                <a:effectLst/>
                <a:latin typeface="Calibri" panose="020F0502020204030204" pitchFamily="34" charset="0"/>
                <a:ea typeface="Calibri" panose="020F0502020204030204" pitchFamily="34" charset="0"/>
                <a:cs typeface="Times New Roman" panose="02020603050405020304" pitchFamily="18" charset="0"/>
              </a:rPr>
              <a:t> questionnaire. Further A/B testing and experimentation could be done to see if the new ad translated to more revenue for the company. </a:t>
            </a:r>
          </a:p>
          <a:p>
            <a:pPr marL="0" marR="0">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Further research could also be done on expanding the data that is gathered on users, such as gender or locational data. The new ad could be further refined to target which platform users accessed the Ad from. All of these factors would help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AdSmart</a:t>
            </a:r>
            <a:r>
              <a:rPr lang="en-US" sz="2000" dirty="0">
                <a:effectLst/>
                <a:latin typeface="Calibri" panose="020F0502020204030204" pitchFamily="34" charset="0"/>
                <a:ea typeface="Calibri" panose="020F0502020204030204" pitchFamily="34" charset="0"/>
                <a:cs typeface="Times New Roman" panose="02020603050405020304" pitchFamily="18" charset="0"/>
              </a:rPr>
              <a:t> target specific audiences more efficiently.   </a:t>
            </a:r>
          </a:p>
          <a:p>
            <a:endParaRPr lang="en-US" sz="2000" dirty="0">
              <a:solidFill>
                <a:srgbClr val="FFFFFF"/>
              </a:solidFill>
            </a:endParaRPr>
          </a:p>
        </p:txBody>
      </p:sp>
    </p:spTree>
    <p:extLst>
      <p:ext uri="{BB962C8B-B14F-4D97-AF65-F5344CB8AC3E}">
        <p14:creationId xmlns:p14="http://schemas.microsoft.com/office/powerpoint/2010/main" val="247760880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838199" y="2138870"/>
            <a:ext cx="3409508" cy="2770376"/>
          </a:xfrm>
        </p:spPr>
        <p:txBody>
          <a:bodyPr>
            <a:normAutofit/>
          </a:bodyPr>
          <a:lstStyle/>
          <a:p>
            <a:r>
              <a:rPr lang="en-US" b="1">
                <a:solidFill>
                  <a:srgbClr val="FFFFFF"/>
                </a:solidFill>
              </a:rPr>
              <a:t>Why?</a:t>
            </a:r>
            <a:endParaRPr lang="en-US" dirty="0">
              <a:solidFill>
                <a:srgbClr val="FFFFFF"/>
              </a:solidFill>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594432" y="887693"/>
            <a:ext cx="5082654" cy="5272730"/>
          </a:xfrm>
        </p:spPr>
        <p:txBody>
          <a:bodyPr anchor="ctr">
            <a:normAutofit lnSpcReduction="10000"/>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A/B testing is, at its most basic, a way to compare two versions of something to figure out which performs better. This method of testing has been around for a long time and is an intuitive way to compare similar things. Its no wonder that A/B testing is still an important testing method used by businesses today to look at any number of metrics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eg.</a:t>
            </a:r>
            <a:r>
              <a:rPr lang="en-US" sz="2000" dirty="0">
                <a:effectLst/>
                <a:latin typeface="Calibri" panose="020F0502020204030204" pitchFamily="34" charset="0"/>
                <a:ea typeface="Calibri" panose="020F0502020204030204" pitchFamily="34" charset="0"/>
                <a:cs typeface="Times New Roman" panose="02020603050405020304" pitchFamily="18" charset="0"/>
              </a:rPr>
              <a:t> customer engagement, web traffic, revenue) and see which version increases performance.    </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AdSmart</a:t>
            </a:r>
            <a:r>
              <a:rPr lang="en-US" sz="2000" dirty="0">
                <a:effectLst/>
                <a:latin typeface="Calibri" panose="020F0502020204030204" pitchFamily="34" charset="0"/>
                <a:ea typeface="Calibri" panose="020F0502020204030204" pitchFamily="34" charset="0"/>
                <a:cs typeface="Times New Roman" panose="02020603050405020304" pitchFamily="18" charset="0"/>
              </a:rPr>
              <a:t> is looking to increase customer engagement with their questionnaire. They have recorded the data on users that have seen a dummy ad and users that have seen the new ad. Which version of their ad performs better? </a:t>
            </a:r>
          </a:p>
          <a:p>
            <a:endParaRPr lang="en-US" sz="2000" dirty="0">
              <a:solidFill>
                <a:srgbClr val="FFFFFF"/>
              </a:solidFill>
            </a:endParaRPr>
          </a:p>
        </p:txBody>
      </p:sp>
    </p:spTree>
    <p:extLst>
      <p:ext uri="{BB962C8B-B14F-4D97-AF65-F5344CB8AC3E}">
        <p14:creationId xmlns:p14="http://schemas.microsoft.com/office/powerpoint/2010/main" val="2464250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lumMod val="100000"/>
              <a:lumOff val="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838199" y="2138870"/>
            <a:ext cx="3409508" cy="2770376"/>
          </a:xfrm>
        </p:spPr>
        <p:txBody>
          <a:bodyPr>
            <a:normAutofit/>
          </a:bodyPr>
          <a:lstStyle/>
          <a:p>
            <a:r>
              <a:rPr lang="en-US" b="1" dirty="0">
                <a:solidFill>
                  <a:srgbClr val="FFFFFF"/>
                </a:solidFill>
              </a:rPr>
              <a:t>Datasets</a:t>
            </a:r>
            <a:endParaRPr lang="en-US" dirty="0">
              <a:solidFill>
                <a:srgbClr val="FFFFFF"/>
              </a:solidFill>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271146" y="1356285"/>
            <a:ext cx="5082654" cy="4335545"/>
          </a:xfrm>
        </p:spPr>
        <p:txBody>
          <a:bodyPr anchor="ctr">
            <a:normAutofit/>
          </a:bodyPr>
          <a:lstStyle/>
          <a:p>
            <a:pPr marL="0" marR="0" lvl="0" indent="0">
              <a:spcBef>
                <a:spcPts val="0"/>
              </a:spcBef>
              <a:spcAft>
                <a:spcPts val="600"/>
              </a:spcAft>
              <a:buNone/>
            </a:pPr>
            <a:r>
              <a:rPr lang="en-US"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AdSmartABdata – A dataset from a company running an A/</a:t>
            </a:r>
            <a:r>
              <a:rPr lang="en-US" sz="2000">
                <a:solidFill>
                  <a:srgbClr val="FFFFFF"/>
                </a:solidFill>
                <a:latin typeface="Calibri" panose="020F0502020204030204" pitchFamily="34" charset="0"/>
                <a:ea typeface="Calibri" panose="020F0502020204030204" pitchFamily="34" charset="0"/>
                <a:cs typeface="Times New Roman" panose="02020603050405020304" pitchFamily="18" charset="0"/>
              </a:rPr>
              <a:t>B</a:t>
            </a:r>
            <a:r>
              <a:rPr lang="en-US"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test on a new advertisement to increase customer engagement with their questionnaire. </a:t>
            </a:r>
          </a:p>
          <a:p>
            <a:pPr marL="0" marR="0" lvl="0" indent="0">
              <a:spcBef>
                <a:spcPts val="0"/>
              </a:spcBef>
              <a:spcAft>
                <a:spcPts val="600"/>
              </a:spcAft>
              <a:buNone/>
            </a:pPr>
            <a:endParaRPr lang="en-US"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781814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025629" y="965035"/>
            <a:ext cx="5918200" cy="4927452"/>
          </a:xfrm>
        </p:spPr>
        <p:txBody>
          <a:bodyPr anchor="ctr">
            <a:noAutofit/>
          </a:bodyPr>
          <a:lstStyle/>
          <a:p>
            <a:pPr marL="0">
              <a:lnSpc>
                <a:spcPct val="107000"/>
              </a:lnSpc>
              <a:spcBef>
                <a:spcPts val="0"/>
              </a:spcBef>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The data was mostly clean already. There were no null values, and a couple of columns needed to be adjusted. </a:t>
            </a:r>
          </a:p>
          <a:p>
            <a:pPr marL="0">
              <a:lnSpc>
                <a:spcPct val="107000"/>
              </a:lnSpc>
              <a:spcBef>
                <a:spcPts val="0"/>
              </a:spcBef>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The date and hour column were converted to datetime and merged into 1 column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yes and no column merged </a:t>
            </a:r>
            <a:r>
              <a:rPr lang="en-US" sz="2000" dirty="0">
                <a:latin typeface="Calibri" panose="020F0502020204030204" pitchFamily="34" charset="0"/>
                <a:ea typeface="Calibri" panose="020F0502020204030204" pitchFamily="34" charset="0"/>
                <a:cs typeface="Times New Roman" panose="02020603050405020304" pitchFamily="18" charset="0"/>
              </a:rPr>
              <a:t>into </a:t>
            </a:r>
            <a:r>
              <a:rPr lang="en-US" sz="2000" dirty="0">
                <a:effectLst/>
                <a:latin typeface="Calibri" panose="020F0502020204030204" pitchFamily="34" charset="0"/>
                <a:ea typeface="Calibri" panose="020F0502020204030204" pitchFamily="34" charset="0"/>
                <a:cs typeface="Times New Roman" panose="02020603050405020304" pitchFamily="18" charset="0"/>
              </a:rPr>
              <a:t>a success column and no response column was added</a:t>
            </a:r>
          </a:p>
        </p:txBody>
      </p:sp>
      <p:sp>
        <p:nvSpPr>
          <p:cNvPr id="18" name="Title 1">
            <a:extLst>
              <a:ext uri="{FF2B5EF4-FFF2-40B4-BE49-F238E27FC236}">
                <a16:creationId xmlns:a16="http://schemas.microsoft.com/office/drawing/2014/main" id="{EBA5CF0A-AC12-4B32-856F-A89E78BA6D6B}"/>
              </a:ext>
            </a:extLst>
          </p:cNvPr>
          <p:cNvSpPr txBox="1">
            <a:spLocks/>
          </p:cNvSpPr>
          <p:nvPr/>
        </p:nvSpPr>
        <p:spPr>
          <a:xfrm>
            <a:off x="1004342" y="2208508"/>
            <a:ext cx="3409508" cy="27703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spcAft>
                <a:spcPts val="800"/>
              </a:spcAft>
            </a:pPr>
            <a:r>
              <a:rPr lang="en-US" dirty="0">
                <a:solidFill>
                  <a:srgbClr val="FFFFFF"/>
                </a:solidFill>
                <a:latin typeface="Calibri" panose="020F0502020204030204" pitchFamily="34" charset="0"/>
                <a:ea typeface="Calibri" panose="020F0502020204030204" pitchFamily="34" charset="0"/>
                <a:cs typeface="Times New Roman" panose="02020603050405020304" pitchFamily="18" charset="0"/>
              </a:rPr>
              <a:t>Data Wrangling</a:t>
            </a:r>
          </a:p>
        </p:txBody>
      </p:sp>
    </p:spTree>
    <p:extLst>
      <p:ext uri="{BB962C8B-B14F-4D97-AF65-F5344CB8AC3E}">
        <p14:creationId xmlns:p14="http://schemas.microsoft.com/office/powerpoint/2010/main" val="189721443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lumMod val="100000"/>
              <a:lumOff val="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71471" y="2208508"/>
            <a:ext cx="3409508" cy="2770376"/>
          </a:xfrm>
        </p:spPr>
        <p:txBody>
          <a:bodyPr>
            <a:normAutofit/>
          </a:bodyPr>
          <a:lstStyle/>
          <a:p>
            <a:pPr marL="0" marR="0">
              <a:spcBef>
                <a:spcPts val="0"/>
              </a:spcBef>
              <a:spcAft>
                <a:spcPts val="800"/>
              </a:spcAft>
            </a:pPr>
            <a:r>
              <a:rPr lang="en-US"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EDA</a:t>
            </a: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096000" y="950239"/>
            <a:ext cx="5965371" cy="4957044"/>
          </a:xfrm>
        </p:spPr>
        <p:txBody>
          <a:bodyPr anchor="ctr">
            <a:normAutofit/>
          </a:bodyPr>
          <a:lstStyle/>
          <a:p>
            <a:pPr marL="0" marR="0">
              <a:spcBef>
                <a:spcPts val="0"/>
              </a:spcBef>
              <a:spcAft>
                <a:spcPts val="800"/>
              </a:spcAft>
            </a:pPr>
            <a:r>
              <a:rPr lang="en-US" sz="2000" dirty="0">
                <a:solidFill>
                  <a:srgbClr val="FFFFFF"/>
                </a:solidFill>
                <a:latin typeface="Calibri" panose="020F0502020204030204" pitchFamily="34" charset="0"/>
                <a:ea typeface="Calibri" panose="020F0502020204030204" pitchFamily="34" charset="0"/>
                <a:cs typeface="Times New Roman" panose="02020603050405020304" pitchFamily="18" charset="0"/>
              </a:rPr>
              <a:t>The </a:t>
            </a: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Success column tracks if the user clicked on yes on the questionnaire at the end of the ad. No response tracks if the user did not respond to the questionnaire. The combination of these metrics shows every possible combination of user engagement. 	</a:t>
            </a:r>
          </a:p>
          <a:p>
            <a:pPr marL="0" marR="0">
              <a:spcBef>
                <a:spcPts val="0"/>
              </a:spcBef>
              <a:spcAft>
                <a:spcPts val="800"/>
              </a:spcAft>
            </a:pP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if success is 0 and no response is 0 - user clicked on no after the ad</a:t>
            </a:r>
          </a:p>
          <a:p>
            <a:pPr marL="0" marR="0">
              <a:spcBef>
                <a:spcPts val="0"/>
              </a:spcBef>
              <a:spcAft>
                <a:spcPts val="800"/>
              </a:spcAft>
            </a:pP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if success is 1 and no response is 0 - user clicked on yes after the ad</a:t>
            </a:r>
          </a:p>
          <a:p>
            <a:pPr marL="0" marR="0">
              <a:spcBef>
                <a:spcPts val="0"/>
              </a:spcBef>
              <a:spcAft>
                <a:spcPts val="800"/>
              </a:spcAft>
            </a:pP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if success is 0 and no response is 1 - user neither clicked on yes or no</a:t>
            </a:r>
          </a:p>
          <a:p>
            <a:pPr marL="0" marR="0">
              <a:spcBef>
                <a:spcPts val="0"/>
              </a:spcBef>
              <a:spcAft>
                <a:spcPts val="800"/>
              </a:spcAft>
            </a:pP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if success is 1 and no response is 1 - not possible in our implementation.</a:t>
            </a:r>
          </a:p>
          <a:p>
            <a:endParaRPr lang="en-US" sz="1400" dirty="0">
              <a:solidFill>
                <a:srgbClr val="FFFFFF"/>
              </a:solidFill>
            </a:endParaRPr>
          </a:p>
        </p:txBody>
      </p:sp>
    </p:spTree>
    <p:extLst>
      <p:ext uri="{BB962C8B-B14F-4D97-AF65-F5344CB8AC3E}">
        <p14:creationId xmlns:p14="http://schemas.microsoft.com/office/powerpoint/2010/main" val="397139984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41">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7">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47280" y="788894"/>
            <a:ext cx="10306520" cy="880730"/>
          </a:xfrm>
        </p:spPr>
        <p:txBody>
          <a:bodyPr>
            <a:normAutofit/>
          </a:bodyPr>
          <a:lstStyle/>
          <a:p>
            <a:pPr marL="0" marR="0">
              <a:spcBef>
                <a:spcPts val="0"/>
              </a:spcBef>
              <a:spcAft>
                <a:spcPts val="800"/>
              </a:spcAft>
            </a:pPr>
            <a:r>
              <a:rPr lang="en-US" sz="4000" dirty="0">
                <a:solidFill>
                  <a:srgbClr val="FFFFFF"/>
                </a:solidFill>
                <a:latin typeface="Calibri" panose="020F0502020204030204" pitchFamily="34" charset="0"/>
                <a:ea typeface="Calibri" panose="020F0502020204030204" pitchFamily="34" charset="0"/>
                <a:cs typeface="Times New Roman" panose="02020603050405020304" pitchFamily="18" charset="0"/>
              </a:rPr>
              <a:t>EDA</a:t>
            </a:r>
            <a:endParaRPr lang="en-US" sz="4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5" name="Content Placeholder 4" descr="Chart, bar chart, waterfall chart&#10;&#10;Description automatically generated">
            <a:extLst>
              <a:ext uri="{FF2B5EF4-FFF2-40B4-BE49-F238E27FC236}">
                <a16:creationId xmlns:a16="http://schemas.microsoft.com/office/drawing/2014/main" id="{60C6C304-2E26-4C16-9567-E571AD469C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935" y="1892106"/>
            <a:ext cx="5410065" cy="4774859"/>
          </a:xfrm>
          <a:prstGeom prst="rect">
            <a:avLst/>
          </a:prstGeom>
        </p:spPr>
      </p:pic>
      <p:pic>
        <p:nvPicPr>
          <p:cNvPr id="9" name="Content Placeholder 10" descr="Chart, bar chart&#10;&#10;Description automatically generated">
            <a:extLst>
              <a:ext uri="{FF2B5EF4-FFF2-40B4-BE49-F238E27FC236}">
                <a16:creationId xmlns:a16="http://schemas.microsoft.com/office/drawing/2014/main" id="{DE365B5D-7F2C-4BE5-9E5D-2D605669E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789" y="1892106"/>
            <a:ext cx="5345128" cy="4717546"/>
          </a:xfrm>
          <a:prstGeom prst="rect">
            <a:avLst/>
          </a:prstGeom>
        </p:spPr>
      </p:pic>
    </p:spTree>
    <p:extLst>
      <p:ext uri="{BB962C8B-B14F-4D97-AF65-F5344CB8AC3E}">
        <p14:creationId xmlns:p14="http://schemas.microsoft.com/office/powerpoint/2010/main" val="168576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838199" y="2138870"/>
            <a:ext cx="3409508" cy="2770376"/>
          </a:xfrm>
        </p:spPr>
        <p:txBody>
          <a:bodyPr>
            <a:normAutofit/>
          </a:bodyPr>
          <a:lstStyle/>
          <a:p>
            <a:pPr marL="0" marR="0">
              <a:lnSpc>
                <a:spcPct val="107000"/>
              </a:lnSpc>
              <a:spcBef>
                <a:spcPts val="0"/>
              </a:spcBef>
              <a:spcAft>
                <a:spcPts val="800"/>
              </a:spcAft>
            </a:pPr>
            <a:r>
              <a:rPr lang="en-US" sz="4400">
                <a:effectLst/>
                <a:latin typeface="Calibri" panose="020F0502020204030204" pitchFamily="34" charset="0"/>
                <a:ea typeface="Calibri" panose="020F0502020204030204" pitchFamily="34" charset="0"/>
                <a:cs typeface="Times New Roman" panose="02020603050405020304" pitchFamily="18" charset="0"/>
              </a:rPr>
              <a:t>Modeling</a:t>
            </a:r>
            <a:br>
              <a:rPr lang="en-US" sz="4400">
                <a:effectLst/>
                <a:latin typeface="Calibri" panose="020F0502020204030204" pitchFamily="34" charset="0"/>
                <a:ea typeface="Calibri" panose="020F0502020204030204" pitchFamily="34" charset="0"/>
                <a:cs typeface="Times New Roman" panose="02020603050405020304" pitchFamily="18" charset="0"/>
              </a:rPr>
            </a:br>
            <a:r>
              <a:rPr lang="en-US" sz="3500">
                <a:effectLst/>
                <a:latin typeface="Calibri" panose="020F0502020204030204" pitchFamily="34" charset="0"/>
                <a:ea typeface="Calibri" panose="020F0502020204030204" pitchFamily="34" charset="0"/>
                <a:cs typeface="Times New Roman" panose="02020603050405020304" pitchFamily="18" charset="0"/>
              </a:rPr>
              <a:t>Z Test</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096000" y="1117352"/>
            <a:ext cx="5994400" cy="4952687"/>
          </a:xfrm>
        </p:spPr>
        <p:txBody>
          <a:bodyPr anchor="ctr">
            <a:noAutofit/>
          </a:bodyPr>
          <a:lstStyle/>
          <a:p>
            <a:pPr marL="0" marR="0">
              <a:spcBef>
                <a:spcPts val="0"/>
              </a:spcBef>
              <a:spcAft>
                <a:spcPts val="800"/>
              </a:spcAft>
            </a:pPr>
            <a:r>
              <a:rPr lang="en-US" sz="1900">
                <a:latin typeface="Calibri" panose="020F0502020204030204" pitchFamily="34" charset="0"/>
                <a:ea typeface="Calibri" panose="020F0502020204030204" pitchFamily="34" charset="0"/>
                <a:cs typeface="Times New Roman" panose="02020603050405020304" pitchFamily="18" charset="0"/>
              </a:rPr>
              <a:t>What is the correct measure for ad success? Here we looked at three different scenarios that AdSmart could use to measure ad success. </a:t>
            </a:r>
          </a:p>
          <a:p>
            <a:pPr marL="0" marR="0">
              <a:spcBef>
                <a:spcPts val="0"/>
              </a:spcBef>
              <a:spcAft>
                <a:spcPts val="800"/>
              </a:spcAft>
            </a:pPr>
            <a:r>
              <a:rPr lang="en-US" sz="1900">
                <a:effectLst/>
                <a:latin typeface="Calibri" panose="020F0502020204030204" pitchFamily="34" charset="0"/>
                <a:ea typeface="Calibri" panose="020F0502020204030204" pitchFamily="34" charset="0"/>
                <a:cs typeface="Times New Roman" panose="02020603050405020304" pitchFamily="18" charset="0"/>
              </a:rPr>
              <a:t>How does our new ad perform when looking at the yes responses vs no/no response? </a:t>
            </a:r>
            <a:endParaRPr lang="en-US" sz="190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900">
                <a:effectLst/>
                <a:latin typeface="Calibri" panose="020F0502020204030204" pitchFamily="34" charset="0"/>
                <a:ea typeface="Calibri" panose="020F0502020204030204" pitchFamily="34" charset="0"/>
                <a:cs typeface="Times New Roman" panose="02020603050405020304" pitchFamily="18" charset="0"/>
              </a:rPr>
              <a:t>How does our ad perform when looking at just the yes responses vs no responses? </a:t>
            </a:r>
            <a:endParaRPr lang="en-US" sz="190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900">
                <a:latin typeface="Calibri" panose="020F0502020204030204" pitchFamily="34" charset="0"/>
                <a:ea typeface="Calibri" panose="020F0502020204030204" pitchFamily="34" charset="0"/>
                <a:cs typeface="Times New Roman" panose="02020603050405020304" pitchFamily="18" charset="0"/>
              </a:rPr>
              <a:t>H</a:t>
            </a:r>
            <a:r>
              <a:rPr lang="en-US" sz="1900">
                <a:effectLst/>
                <a:latin typeface="Calibri" panose="020F0502020204030204" pitchFamily="34" charset="0"/>
                <a:ea typeface="Calibri" panose="020F0502020204030204" pitchFamily="34" charset="0"/>
                <a:cs typeface="Times New Roman" panose="02020603050405020304" pitchFamily="18" charset="0"/>
              </a:rPr>
              <a:t>ow does our ad perform when looking at those that did not respond vs responded? </a:t>
            </a:r>
          </a:p>
          <a:p>
            <a:pPr marL="0">
              <a:spcBef>
                <a:spcPts val="0"/>
              </a:spcBef>
              <a:spcAft>
                <a:spcPts val="800"/>
              </a:spcAft>
            </a:pPr>
            <a:r>
              <a:rPr lang="en-US" sz="1900">
                <a:effectLst/>
                <a:latin typeface="Calibri" panose="020F0502020204030204" pitchFamily="34" charset="0"/>
                <a:ea typeface="Calibri" panose="020F0502020204030204" pitchFamily="34" charset="0"/>
                <a:cs typeface="Times New Roman" panose="02020603050405020304" pitchFamily="18" charset="0"/>
              </a:rPr>
              <a:t>Z test was performed as the sample size of my data was large enough that the distribution was roughly normal</a:t>
            </a:r>
          </a:p>
          <a:p>
            <a:pPr marL="0" marR="0">
              <a:spcBef>
                <a:spcPts val="0"/>
              </a:spcBef>
              <a:spcAft>
                <a:spcPts val="800"/>
              </a:spcAft>
            </a:pP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556067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41"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44">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47280" y="759805"/>
            <a:ext cx="10306520" cy="1325563"/>
          </a:xfrm>
        </p:spPr>
        <p:txBody>
          <a:bodyPr>
            <a:normAutofit/>
          </a:bodyPr>
          <a:lstStyle/>
          <a:p>
            <a:pPr marL="0" marR="0">
              <a:spcBef>
                <a:spcPts val="0"/>
              </a:spcBef>
              <a:spcAft>
                <a:spcPts val="800"/>
              </a:spcAft>
            </a:pP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Modeling </a:t>
            </a:r>
            <a:b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Yes vs no/no response</a:t>
            </a:r>
          </a:p>
        </p:txBody>
      </p:sp>
      <p:pic>
        <p:nvPicPr>
          <p:cNvPr id="8" name="Content Placeholder 6" descr="Chart, bar chart&#10;&#10;Description automatically generated">
            <a:extLst>
              <a:ext uri="{FF2B5EF4-FFF2-40B4-BE49-F238E27FC236}">
                <a16:creationId xmlns:a16="http://schemas.microsoft.com/office/drawing/2014/main" id="{C5819C21-1017-41A2-9477-83BB78F0448B}"/>
              </a:ext>
            </a:extLst>
          </p:cNvPr>
          <p:cNvPicPr>
            <a:picLocks noChangeAspect="1"/>
          </p:cNvPicPr>
          <p:nvPr/>
        </p:nvPicPr>
        <p:blipFill rotWithShape="1">
          <a:blip r:embed="rId2">
            <a:extLst>
              <a:ext uri="{28A0092B-C50C-407E-A947-70E740481C1C}">
                <a14:useLocalDpi xmlns:a14="http://schemas.microsoft.com/office/drawing/2010/main" val="0"/>
              </a:ext>
            </a:extLst>
          </a:blip>
          <a:srcRect l="15286" r="5225" b="5"/>
          <a:stretch/>
        </p:blipFill>
        <p:spPr>
          <a:xfrm>
            <a:off x="1222645" y="2209457"/>
            <a:ext cx="4106633" cy="4521488"/>
          </a:xfrm>
          <a:prstGeom prst="rect">
            <a:avLst/>
          </a:prstGeom>
        </p:spPr>
      </p:pic>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5343127" y="2177172"/>
            <a:ext cx="6186463" cy="4521488"/>
          </a:xfrm>
        </p:spPr>
        <p:txBody>
          <a:bodyPr>
            <a:normAutofit/>
          </a:bodyPr>
          <a:lstStyle/>
          <a:p>
            <a:pPr marL="0" marR="0" indent="0">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Null hypothesis: </a:t>
            </a:r>
            <a:r>
              <a:rPr lang="en-US" sz="2000" dirty="0">
                <a:effectLst/>
                <a:latin typeface="Calibri" panose="020F0502020204030204" pitchFamily="34" charset="0"/>
                <a:ea typeface="Calibri" panose="020F0502020204030204" pitchFamily="34" charset="0"/>
                <a:cs typeface="Times New Roman" panose="02020603050405020304" pitchFamily="18" charset="0"/>
              </a:rPr>
              <a:t>There is no significant difference between the ad success rate of both groups</a:t>
            </a:r>
          </a:p>
          <a:p>
            <a:pPr marL="0" marR="0" indent="0">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Alt hypothesis: </a:t>
            </a:r>
            <a:r>
              <a:rPr lang="en-US" sz="2000" dirty="0">
                <a:effectLst/>
                <a:latin typeface="Calibri" panose="020F0502020204030204" pitchFamily="34" charset="0"/>
                <a:ea typeface="Calibri" panose="020F0502020204030204" pitchFamily="34" charset="0"/>
                <a:cs typeface="Times New Roman" panose="02020603050405020304" pitchFamily="18" charset="0"/>
              </a:rPr>
              <a:t>There is significant difference between the ad success of both groups</a:t>
            </a:r>
          </a:p>
          <a:p>
            <a:pPr marL="0" marR="0" indent="0">
              <a:spcBef>
                <a:spcPts val="0"/>
              </a:spcBef>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P</a:t>
            </a:r>
            <a:r>
              <a:rPr lang="en-US" sz="2000" dirty="0">
                <a:effectLst/>
                <a:latin typeface="Calibri" panose="020F0502020204030204" pitchFamily="34" charset="0"/>
                <a:ea typeface="Calibri" panose="020F0502020204030204" pitchFamily="34" charset="0"/>
                <a:cs typeface="Times New Roman" panose="02020603050405020304" pitchFamily="18" charset="0"/>
              </a:rPr>
              <a:t> value: 0.035</a:t>
            </a:r>
          </a:p>
          <a:p>
            <a:pPr marL="0" marR="0">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Since the p value is less than 0.05, then we reject the null hypothesis. There is a significant difference in ad success between the control group and the exposed group. </a:t>
            </a:r>
          </a:p>
          <a:p>
            <a:pPr marL="0" marR="0">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exposed group were more likely to click yes after viewing the new ad.  The ad success rate of the control group was found to be 6.48% and the exposed group to be 7.69%</a:t>
            </a:r>
          </a:p>
        </p:txBody>
      </p:sp>
    </p:spTree>
    <p:extLst>
      <p:ext uri="{BB962C8B-B14F-4D97-AF65-F5344CB8AC3E}">
        <p14:creationId xmlns:p14="http://schemas.microsoft.com/office/powerpoint/2010/main" val="353742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41"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44">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47280" y="759805"/>
            <a:ext cx="10306520" cy="1325563"/>
          </a:xfrm>
        </p:spPr>
        <p:txBody>
          <a:bodyPr>
            <a:normAutofit/>
          </a:bodyPr>
          <a:lstStyle/>
          <a:p>
            <a:pPr marL="0" marR="0">
              <a:spcBef>
                <a:spcPts val="0"/>
              </a:spcBef>
              <a:spcAft>
                <a:spcPts val="800"/>
              </a:spcAft>
            </a:pP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Modeling </a:t>
            </a:r>
            <a:b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Yes vs </a:t>
            </a:r>
            <a:r>
              <a:rPr lang="en-US" sz="4000">
                <a:solidFill>
                  <a:srgbClr val="FFFFFF"/>
                </a:solidFill>
                <a:latin typeface="Calibri" panose="020F0502020204030204" pitchFamily="34" charset="0"/>
                <a:ea typeface="Calibri" panose="020F0502020204030204" pitchFamily="34" charset="0"/>
                <a:cs typeface="Times New Roman" panose="02020603050405020304" pitchFamily="18" charset="0"/>
              </a:rPr>
              <a:t>No</a:t>
            </a:r>
            <a:endPar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Content Placeholder 10" descr="Chart, bar chart&#10;&#10;Description automatically generated">
            <a:extLst>
              <a:ext uri="{FF2B5EF4-FFF2-40B4-BE49-F238E27FC236}">
                <a16:creationId xmlns:a16="http://schemas.microsoft.com/office/drawing/2014/main" id="{FD233703-6663-4C7B-8817-83FF3DDBB437}"/>
              </a:ext>
            </a:extLst>
          </p:cNvPr>
          <p:cNvPicPr>
            <a:picLocks noChangeAspect="1"/>
          </p:cNvPicPr>
          <p:nvPr/>
        </p:nvPicPr>
        <p:blipFill rotWithShape="1">
          <a:blip r:embed="rId2">
            <a:extLst>
              <a:ext uri="{28A0092B-C50C-407E-A947-70E740481C1C}">
                <a14:useLocalDpi xmlns:a14="http://schemas.microsoft.com/office/drawing/2010/main" val="0"/>
              </a:ext>
            </a:extLst>
          </a:blip>
          <a:srcRect l="18885" r="1626" b="5"/>
          <a:stretch/>
        </p:blipFill>
        <p:spPr>
          <a:xfrm>
            <a:off x="1119322" y="2177171"/>
            <a:ext cx="4490271" cy="4321811"/>
          </a:xfrm>
          <a:prstGeom prst="rect">
            <a:avLst/>
          </a:prstGeom>
        </p:spPr>
      </p:pic>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5915980" y="2177171"/>
            <a:ext cx="5631360" cy="4256285"/>
          </a:xfrm>
        </p:spPr>
        <p:txBody>
          <a:bodyPr>
            <a:noAutofit/>
          </a:bodyPr>
          <a:lstStyle/>
          <a:p>
            <a:pPr marL="0" marR="0" indent="0">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Null hypothesis: </a:t>
            </a:r>
            <a:r>
              <a:rPr lang="en-US" sz="2000" dirty="0">
                <a:effectLst/>
                <a:latin typeface="Calibri" panose="020F0502020204030204" pitchFamily="34" charset="0"/>
                <a:ea typeface="Calibri" panose="020F0502020204030204" pitchFamily="34" charset="0"/>
                <a:cs typeface="Times New Roman" panose="02020603050405020304" pitchFamily="18" charset="0"/>
              </a:rPr>
              <a:t>There is no significant difference between the questionnaire engagement rate of both groups</a:t>
            </a:r>
          </a:p>
          <a:p>
            <a:pPr marL="0" marR="0" indent="0">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Alt hypothesis: </a:t>
            </a:r>
            <a:r>
              <a:rPr lang="en-US" sz="2000" dirty="0">
                <a:effectLst/>
                <a:latin typeface="Calibri" panose="020F0502020204030204" pitchFamily="34" charset="0"/>
                <a:ea typeface="Calibri" panose="020F0502020204030204" pitchFamily="34" charset="0"/>
                <a:cs typeface="Times New Roman" panose="02020603050405020304" pitchFamily="18" charset="0"/>
              </a:rPr>
              <a:t>There is significant difference between the questionnaire engagement rate of both groups</a:t>
            </a:r>
          </a:p>
          <a:p>
            <a:pPr marL="0" marR="0" indent="0">
              <a:spcBef>
                <a:spcPts val="0"/>
              </a:spcBef>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P</a:t>
            </a:r>
            <a:r>
              <a:rPr lang="en-US" sz="2000" dirty="0">
                <a:effectLst/>
                <a:latin typeface="Calibri" panose="020F0502020204030204" pitchFamily="34" charset="0"/>
                <a:ea typeface="Calibri" panose="020F0502020204030204" pitchFamily="34" charset="0"/>
                <a:cs typeface="Times New Roman" panose="02020603050405020304" pitchFamily="18" charset="0"/>
              </a:rPr>
              <a:t> value: 0.052</a:t>
            </a:r>
          </a:p>
          <a:p>
            <a:pPr marL="0" marR="0">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Since the p value is greater than 0.05, then we fail to reject the null hypothesis. There is no significant difference in questionnaire engagement between the control group and the exposed group. </a:t>
            </a:r>
          </a:p>
          <a:p>
            <a:pPr marL="0" marR="0">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When filtering out the no response answers. The proportion of users that clicked on yes or no is about the same in both groups. </a:t>
            </a:r>
          </a:p>
        </p:txBody>
      </p:sp>
    </p:spTree>
    <p:extLst>
      <p:ext uri="{BB962C8B-B14F-4D97-AF65-F5344CB8AC3E}">
        <p14:creationId xmlns:p14="http://schemas.microsoft.com/office/powerpoint/2010/main" val="1045803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1150</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Symbol</vt:lpstr>
      <vt:lpstr>Office Theme</vt:lpstr>
      <vt:lpstr>AdSmart A/B Testing</vt:lpstr>
      <vt:lpstr>Why?</vt:lpstr>
      <vt:lpstr>Datasets</vt:lpstr>
      <vt:lpstr>PowerPoint Presentation</vt:lpstr>
      <vt:lpstr>EDA</vt:lpstr>
      <vt:lpstr>EDA</vt:lpstr>
      <vt:lpstr>Modeling Z Test</vt:lpstr>
      <vt:lpstr>Modeling  Yes vs no/no response</vt:lpstr>
      <vt:lpstr>Modeling  Yes vs No</vt:lpstr>
      <vt:lpstr>Modeling  No response vs Response</vt:lpstr>
      <vt:lpstr>P Value Table</vt:lpstr>
      <vt:lpstr>Insights</vt:lpstr>
      <vt:lpstr>Recommendations</vt:lpstr>
      <vt:lpstr>Further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AdSmart A/B Testing</dc:title>
  <dc:creator>Kenney Kwan</dc:creator>
  <cp:lastModifiedBy>Kenney Kwan</cp:lastModifiedBy>
  <cp:revision>1</cp:revision>
  <dcterms:created xsi:type="dcterms:W3CDTF">2021-10-28T18:50:26Z</dcterms:created>
  <dcterms:modified xsi:type="dcterms:W3CDTF">2021-10-28T20:28:36Z</dcterms:modified>
</cp:coreProperties>
</file>