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92426" y="1275171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71240" y="3650231"/>
            <a:ext cx="914220" cy="37561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1619373" y="4443895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4</a:t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619373" y="2009042"/>
            <a:ext cx="908050" cy="32944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1</a:t>
            </a:r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1619373" y="2779623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2</a:t>
            </a:r>
            <a:endParaRPr/>
          </a:p>
        </p:txBody>
      </p:sp>
      <p:sp>
        <p:nvSpPr>
          <p:cNvPr id="25" name="Google Shape;25;p1"/>
          <p:cNvSpPr/>
          <p:nvPr/>
        </p:nvSpPr>
        <p:spPr>
          <a:xfrm>
            <a:off x="1619373" y="3611759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3</a:t>
            </a:r>
            <a:endParaRPr/>
          </a:p>
        </p:txBody>
      </p:sp>
      <p:sp>
        <p:nvSpPr>
          <p:cNvPr id="26" name="Google Shape;26;p1"/>
          <p:cNvSpPr/>
          <p:nvPr/>
        </p:nvSpPr>
        <p:spPr>
          <a:xfrm>
            <a:off x="1619373" y="5276032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5</a:t>
            </a:r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2752069" y="2186330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2752069" y="259806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2752069" y="3009794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2752069" y="3421526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1" name="Google Shape;31;p1"/>
          <p:cNvSpPr/>
          <p:nvPr/>
        </p:nvSpPr>
        <p:spPr>
          <a:xfrm>
            <a:off x="2752069" y="3833259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2" name="Google Shape;32;p1"/>
          <p:cNvSpPr/>
          <p:nvPr/>
        </p:nvSpPr>
        <p:spPr>
          <a:xfrm>
            <a:off x="2752069" y="506992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3" name="Google Shape;33;p1"/>
          <p:cNvSpPr/>
          <p:nvPr/>
        </p:nvSpPr>
        <p:spPr>
          <a:xfrm>
            <a:off x="2752069" y="1774598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4" name="Google Shape;34;p1"/>
          <p:cNvSpPr/>
          <p:nvPr/>
        </p:nvSpPr>
        <p:spPr>
          <a:xfrm>
            <a:off x="2752069" y="5484586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/>
          <p:nvPr/>
        </p:nvCxnSpPr>
        <p:spPr>
          <a:xfrm rot="10800000" flipH="1">
            <a:off x="2527423" y="19676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/>
          <p:nvPr/>
        </p:nvCxnSpPr>
        <p:spPr>
          <a:xfrm>
            <a:off x="2527423" y="21737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Google Shape;38;p1"/>
          <p:cNvCxnSpPr/>
          <p:nvPr/>
        </p:nvCxnSpPr>
        <p:spPr>
          <a:xfrm rot="10800000" flipH="1">
            <a:off x="2527423" y="27921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/>
          <p:cNvCxnSpPr/>
          <p:nvPr/>
        </p:nvCxnSpPr>
        <p:spPr>
          <a:xfrm>
            <a:off x="2527423" y="29982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/>
          <p:nvPr/>
        </p:nvCxnSpPr>
        <p:spPr>
          <a:xfrm rot="10800000" flipH="1">
            <a:off x="2527423" y="361654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/>
          <p:nvPr/>
        </p:nvCxnSpPr>
        <p:spPr>
          <a:xfrm>
            <a:off x="2527423" y="382264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" name="Google Shape;42;p1"/>
          <p:cNvCxnSpPr/>
          <p:nvPr/>
        </p:nvCxnSpPr>
        <p:spPr>
          <a:xfrm rot="10800000" flipH="1">
            <a:off x="2527423" y="5265432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" name="Google Shape;43;p1"/>
          <p:cNvCxnSpPr/>
          <p:nvPr/>
        </p:nvCxnSpPr>
        <p:spPr>
          <a:xfrm>
            <a:off x="2527423" y="5471532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/>
          <p:nvPr/>
        </p:nvCxnSpPr>
        <p:spPr>
          <a:xfrm rot="-5400000" flipH="1">
            <a:off x="678060" y="45300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Issue Tree Template</a:t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" name="Google Shape;53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Issue Tree is….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6117194" y="1866393"/>
            <a:ext cx="268673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problem down into a series of hypotheses or issues that can be tested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all parts of the problem are considered. In other words, issues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collectively exhaustive.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issues do not overlap and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mutually exclusive.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011786" y="1774598"/>
            <a:ext cx="157086" cy="422377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262958" y="3532540"/>
            <a:ext cx="20471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Sub-Issue provides further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detail for each issue,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is complete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non-overlapping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Noto Sans Symbols</vt:lpstr>
      <vt:lpstr>Quattrocento Sans</vt:lpstr>
      <vt:lpstr>Synergy_CF_YNR002</vt:lpstr>
      <vt:lpstr>Issue Tree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Kenney Kwan</cp:lastModifiedBy>
  <cp:revision>1</cp:revision>
  <dcterms:created xsi:type="dcterms:W3CDTF">2019-05-15T15:57:18Z</dcterms:created>
  <dcterms:modified xsi:type="dcterms:W3CDTF">2021-09-08T08:43:47Z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