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12"/>
  </p:notesMasterIdLst>
  <p:sldIdLst>
    <p:sldId id="285" r:id="rId5"/>
    <p:sldId id="289" r:id="rId6"/>
    <p:sldId id="290" r:id="rId7"/>
    <p:sldId id="291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D917CB-6B22-4BBC-82B4-9A3558DD3DAB}" v="2" dt="2022-06-02T21:46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9389-D342-42C9-A280-8ADE336DA885}" type="datetime1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ED82-9221-4209-9FC6-897FECC94D85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5C5F-8991-4788-8021-97F7E97CAA77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732C-99B6-468D-8E86-54127C661C29}" type="datetime1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6AA6-1553-455E-A701-5DB89675312A}" type="datetime1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7D05-0AAA-4191-8602-39A011BE220C}" type="datetime1">
              <a:rPr lang="en-US" smtClean="0"/>
              <a:t>7/25/2022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8012-90E5-4BF2-B13D-6DEC2EE5E086}" type="datetime1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E2D-C320-4C5E-98F1-D60DBA71A352}" type="datetime1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C99D-E4E2-4DDF-8629-131208CB18B0}" type="datetime1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0CF4-5FC9-46F3-B596-BE1F927BA2F1}" type="datetime1">
              <a:rPr lang="en-US" smtClean="0"/>
              <a:t>7/25/2022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F1ABFC0-89FE-4355-9E74-11DC57FEA97E}" type="datetime1">
              <a:rPr lang="en-US" smtClean="0"/>
              <a:t>7/25/2022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nng8891/basepoll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ide view of baseball field base">
            <a:extLst>
              <a:ext uri="{FF2B5EF4-FFF2-40B4-BE49-F238E27FC236}">
                <a16:creationId xmlns:a16="http://schemas.microsoft.com/office/drawing/2014/main" id="{997CF875-7865-4B60-BE3C-F759090A4D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96" b="7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6D0423-92ED-41A8-B13E-ED2A99FC3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9591" y="1324575"/>
            <a:ext cx="4652818" cy="851702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Basepollz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4D8F8-4E82-4BDB-B682-C4008F4B2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Kenny 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TJ DeGirolamo</a:t>
            </a:r>
          </a:p>
          <a:p>
            <a:r>
              <a:rPr lang="en-US" sz="1600" dirty="0">
                <a:solidFill>
                  <a:schemeClr val="bg1"/>
                </a:solidFill>
              </a:rPr>
              <a:t>Jesse Sheehan</a:t>
            </a:r>
          </a:p>
          <a:p>
            <a:r>
              <a:rPr lang="en-US" sz="1600" dirty="0">
                <a:solidFill>
                  <a:schemeClr val="bg1"/>
                </a:solidFill>
              </a:rPr>
              <a:t>Jon Rosenblum</a:t>
            </a:r>
          </a:p>
        </p:txBody>
      </p:sp>
    </p:spTree>
    <p:extLst>
      <p:ext uri="{BB962C8B-B14F-4D97-AF65-F5344CB8AC3E}">
        <p14:creationId xmlns:p14="http://schemas.microsoft.com/office/powerpoint/2010/main" val="240106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40620-8485-4E4F-A230-AB4651ED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Elevator pitch</a:t>
            </a:r>
          </a:p>
        </p:txBody>
      </p:sp>
      <p:pic>
        <p:nvPicPr>
          <p:cNvPr id="6" name="Picture 5" descr="A picture containing text, covered&#10;&#10;Description automatically generated">
            <a:extLst>
              <a:ext uri="{FF2B5EF4-FFF2-40B4-BE49-F238E27FC236}">
                <a16:creationId xmlns:a16="http://schemas.microsoft.com/office/drawing/2014/main" id="{BC89C52A-5AC1-9F3D-DDA3-E08662191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254" y="403254"/>
            <a:ext cx="5954279" cy="605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8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7139-AB4D-E744-F9B9-52E5C723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F8406-11F0-EDD6-09E4-3FF8992C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8681280" cy="3883526"/>
          </a:xfrm>
        </p:spPr>
        <p:txBody>
          <a:bodyPr>
            <a:normAutofit/>
          </a:bodyPr>
          <a:lstStyle/>
          <a:p>
            <a:r>
              <a:rPr lang="en-US" dirty="0"/>
              <a:t>Description:  A communal site for users to vote on MLB games. Users will track correct guesses and be compared on a leaderboard.</a:t>
            </a:r>
          </a:p>
          <a:p>
            <a:r>
              <a:rPr lang="en-US" dirty="0"/>
              <a:t>Motivation: Creating an application for the growing popularity of sports betting (slightly restricted by our current capabilities).</a:t>
            </a:r>
          </a:p>
          <a:p>
            <a:r>
              <a:rPr lang="en-US" dirty="0"/>
              <a:t>User Story:</a:t>
            </a:r>
          </a:p>
        </p:txBody>
      </p:sp>
    </p:spTree>
    <p:extLst>
      <p:ext uri="{BB962C8B-B14F-4D97-AF65-F5344CB8AC3E}">
        <p14:creationId xmlns:p14="http://schemas.microsoft.com/office/powerpoint/2010/main" val="294156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6B55-74D7-BB13-500D-082E5C2B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C7F7-8591-FF9C-F375-104BDD087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991166" cy="37368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Technologies used: Express, Handlebars, Heroku, </a:t>
            </a:r>
            <a:r>
              <a:rPr lang="en-US" dirty="0" err="1"/>
              <a:t>Sequelize</a:t>
            </a:r>
            <a:r>
              <a:rPr lang="en-US" dirty="0"/>
              <a:t>, Node JS, SQL2, </a:t>
            </a:r>
            <a:r>
              <a:rPr lang="en-US" dirty="0" err="1"/>
              <a:t>dotenv</a:t>
            </a:r>
            <a:endParaRPr lang="en-US" dirty="0"/>
          </a:p>
          <a:p>
            <a:r>
              <a:rPr lang="en-US" dirty="0"/>
              <a:t>Kenny – Backend, Seeding/Models, logos</a:t>
            </a:r>
          </a:p>
          <a:p>
            <a:r>
              <a:rPr lang="en-US" dirty="0"/>
              <a:t>TJ – Fetch requests &amp; API usage,  automatic data refresh(</a:t>
            </a:r>
            <a:r>
              <a:rPr lang="en-US" dirty="0" err="1"/>
              <a:t>setInterval</a:t>
            </a:r>
            <a:r>
              <a:rPr lang="en-US" dirty="0"/>
              <a:t>)</a:t>
            </a:r>
          </a:p>
          <a:p>
            <a:r>
              <a:rPr lang="en-US" dirty="0"/>
              <a:t>Jesse – Backend, Models, Server Routes</a:t>
            </a:r>
          </a:p>
          <a:p>
            <a:r>
              <a:rPr lang="en-US" dirty="0"/>
              <a:t>Jon - 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 err="1"/>
              <a:t>setInterval</a:t>
            </a:r>
            <a:r>
              <a:rPr lang="en-US" dirty="0"/>
              <a:t> – don’t fry any computers</a:t>
            </a:r>
          </a:p>
          <a:p>
            <a:pPr lvl="1"/>
            <a:r>
              <a:rPr lang="en-US" dirty="0" err="1"/>
              <a:t>Superagent</a:t>
            </a:r>
            <a:r>
              <a:rPr lang="en-US" dirty="0"/>
              <a:t> – allow require(‘node-fetch’), thanks Jesse</a:t>
            </a:r>
          </a:p>
          <a:p>
            <a:pPr lvl="1"/>
            <a:endParaRPr lang="en-US" dirty="0"/>
          </a:p>
          <a:p>
            <a:r>
              <a:rPr lang="en-US" dirty="0"/>
              <a:t>Successes</a:t>
            </a:r>
          </a:p>
        </p:txBody>
      </p:sp>
    </p:spTree>
    <p:extLst>
      <p:ext uri="{BB962C8B-B14F-4D97-AF65-F5344CB8AC3E}">
        <p14:creationId xmlns:p14="http://schemas.microsoft.com/office/powerpoint/2010/main" val="8351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B5B1-74F4-F6EB-9D39-5DCC4F14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CE05-88C0-FBA6-EECA-661DCCA92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pic</a:t>
            </a:r>
          </a:p>
        </p:txBody>
      </p:sp>
    </p:spTree>
    <p:extLst>
      <p:ext uri="{BB962C8B-B14F-4D97-AF65-F5344CB8AC3E}">
        <p14:creationId xmlns:p14="http://schemas.microsoft.com/office/powerpoint/2010/main" val="191713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003-8573-5ED5-F7D6-D4BC416A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AE6E-B49E-6660-2DB9-AB32A6A00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 betting</a:t>
            </a:r>
          </a:p>
          <a:p>
            <a:r>
              <a:rPr lang="en-US" dirty="0"/>
              <a:t>Include odds</a:t>
            </a:r>
          </a:p>
          <a:p>
            <a:r>
              <a:rPr lang="en-US" dirty="0"/>
              <a:t>Bet on more than just winner/loser (player performances in game)</a:t>
            </a:r>
          </a:p>
        </p:txBody>
      </p:sp>
    </p:spTree>
    <p:extLst>
      <p:ext uri="{BB962C8B-B14F-4D97-AF65-F5344CB8AC3E}">
        <p14:creationId xmlns:p14="http://schemas.microsoft.com/office/powerpoint/2010/main" val="351510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5913-55AC-4E8B-8BDA-A4B44A16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922D-28D5-8E89-325D-7666F241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Deployed Site: </a:t>
            </a:r>
            <a:r>
              <a:rPr lang="en-US" dirty="0" err="1"/>
              <a:t>Github</a:t>
            </a:r>
            <a:r>
              <a:rPr lang="en-US" dirty="0"/>
              <a:t> Repository: </a:t>
            </a:r>
            <a:r>
              <a:rPr lang="en-US" dirty="0">
                <a:hlinkClick r:id="rId2"/>
              </a:rPr>
              <a:t>https://github.com/kenng8891/basepollz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730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775A23-75CA-4614-9647-C9B2CE742C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A451F4C-A3A1-4FF3-AEA5-AE3EFF175B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09F5EF-575C-40E7-A9C5-EC1F2A5548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 design</Template>
  <TotalTime>97</TotalTime>
  <Words>169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Basepollz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converter</dc:title>
  <dc:creator>Tj DeGirolamo</dc:creator>
  <cp:lastModifiedBy>Tj DeGirolamo</cp:lastModifiedBy>
  <cp:revision>4</cp:revision>
  <dcterms:created xsi:type="dcterms:W3CDTF">2022-05-31T23:30:18Z</dcterms:created>
  <dcterms:modified xsi:type="dcterms:W3CDTF">2022-07-25T22:11:09Z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