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elandmag.is/article/why-constant-earthquakes-iceland-slowly-being-torn-apar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B70C-BC2A-4BCC-9C17-DB2F51655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investigation of the impact of earthquakes in </a:t>
            </a:r>
            <a:r>
              <a:rPr lang="en-US" sz="4400" dirty="0" err="1"/>
              <a:t>iceland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3285-6C95-4289-94F8-DF5A2A243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 Data analytics bootcamp 2020</a:t>
            </a:r>
          </a:p>
          <a:p>
            <a:r>
              <a:rPr lang="en-US" dirty="0"/>
              <a:t>Brett, Angie, </a:t>
            </a:r>
            <a:r>
              <a:rPr lang="en-US" dirty="0" err="1"/>
              <a:t>cj</a:t>
            </a:r>
            <a:r>
              <a:rPr lang="en-US" dirty="0"/>
              <a:t>, </a:t>
            </a:r>
            <a:r>
              <a:rPr lang="en-US" dirty="0" err="1"/>
              <a:t>kenn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9972-1D65-46EB-A407-33FE1C9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5DC-18A7-4942-83F1-4AB2EBE4D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08F6E-7A57-457A-80FF-E351E083D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6B62-56BC-4C8E-B49A-D3549A09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Euroasian</a:t>
            </a:r>
            <a:r>
              <a:rPr lang="en-US" dirty="0"/>
              <a:t> and N. American tectonic plates</a:t>
            </a:r>
          </a:p>
        </p:txBody>
      </p:sp>
      <p:pic>
        <p:nvPicPr>
          <p:cNvPr id="5" name="Content Placeholder 4" descr="A close up of a large rock&#10;&#10;Description automatically generated">
            <a:extLst>
              <a:ext uri="{FF2B5EF4-FFF2-40B4-BE49-F238E27FC236}">
                <a16:creationId xmlns:a16="http://schemas.microsoft.com/office/drawing/2014/main" id="{0BD9A244-C9E7-4335-8435-AB6A643B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623" y="1812165"/>
            <a:ext cx="2656284" cy="3541712"/>
          </a:xfrm>
        </p:spPr>
      </p:pic>
      <p:pic>
        <p:nvPicPr>
          <p:cNvPr id="7" name="Picture 6" descr="A picture containing outdoor, building, beach, water&#10;&#10;Description automatically generated">
            <a:extLst>
              <a:ext uri="{FF2B5EF4-FFF2-40B4-BE49-F238E27FC236}">
                <a16:creationId xmlns:a16="http://schemas.microsoft.com/office/drawing/2014/main" id="{0333C3C4-686B-4518-9686-B186DBCD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3" y="1812165"/>
            <a:ext cx="3927676" cy="29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860-6E7A-400E-965F-EF3D2A9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808073"/>
            <a:ext cx="9905998" cy="1218129"/>
          </a:xfrm>
        </p:spPr>
        <p:txBody>
          <a:bodyPr/>
          <a:lstStyle/>
          <a:p>
            <a:r>
              <a:rPr lang="en-US" dirty="0"/>
              <a:t>So many earthquakes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A1B8-ACD5-4749-B67C-56C92F75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5" y="1807536"/>
            <a:ext cx="5393365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Iceland experiences approximately 500 earthquakes every week.</a:t>
            </a:r>
          </a:p>
          <a:p>
            <a:r>
              <a:rPr lang="en-US" dirty="0"/>
              <a:t>Why so many? </a:t>
            </a:r>
            <a:br>
              <a:rPr lang="en-US" dirty="0"/>
            </a:br>
            <a:r>
              <a:rPr lang="en-US" dirty="0"/>
              <a:t>Iceland is located on top of the Atlantic ridge, where the Eurasian and N. American tectonic plates meet.</a:t>
            </a:r>
          </a:p>
          <a:p>
            <a:r>
              <a:rPr lang="en-US" dirty="0"/>
              <a:t>The two plates are separating at about an inch per year! </a:t>
            </a:r>
          </a:p>
          <a:p>
            <a:r>
              <a:rPr lang="en-US" dirty="0"/>
              <a:t>Don’t get too scared, it will take about a million years for them to be over 15 feet apart!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67709-BAFE-4AE3-95B0-1BD9F242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1" y="1922024"/>
            <a:ext cx="5381871" cy="3298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5A244-D017-4831-9487-8DE4F9FAFFF0}"/>
              </a:ext>
            </a:extLst>
          </p:cNvPr>
          <p:cNvSpPr txBox="1"/>
          <p:nvPr/>
        </p:nvSpPr>
        <p:spPr>
          <a:xfrm>
            <a:off x="2452575" y="6550223"/>
            <a:ext cx="834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https://icelandmag.is/article/why-constant-earthquakes-iceland-slowly-being-torn-apart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09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E22-81C4-4B15-824C-CCAF8C8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79" y="3269321"/>
            <a:ext cx="9905998" cy="1133065"/>
          </a:xfrm>
        </p:spPr>
        <p:txBody>
          <a:bodyPr/>
          <a:lstStyle/>
          <a:p>
            <a:r>
              <a:rPr lang="en-US" dirty="0"/>
              <a:t>Alternative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114-0FB1-45C4-A6EF-DF4023AB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79" y="4074889"/>
            <a:ext cx="10458709" cy="19716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Earthquakes of magnitude 6.1or higher have greater than 3% impact on the following economic areas: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F6E97B-5CA4-45B9-BF72-D381EEF22D53}"/>
              </a:ext>
            </a:extLst>
          </p:cNvPr>
          <p:cNvSpPr txBox="1">
            <a:spLocks/>
          </p:cNvSpPr>
          <p:nvPr/>
        </p:nvSpPr>
        <p:spPr>
          <a:xfrm>
            <a:off x="1417767" y="52191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Null hypothesis: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AC622-064E-409E-AA5D-9754D2139031}"/>
              </a:ext>
            </a:extLst>
          </p:cNvPr>
          <p:cNvSpPr txBox="1">
            <a:spLocks/>
          </p:cNvSpPr>
          <p:nvPr/>
        </p:nvSpPr>
        <p:spPr>
          <a:xfrm>
            <a:off x="1283180" y="1567042"/>
            <a:ext cx="10458709" cy="1819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earthquakes are not related to economic outcomes, then earthquakes over 6.1 magnitude would not have an effect on: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F05E-FDEE-4AB6-8634-BD793A8D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34" y="4708099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/>
              <a:t>Iceland with overlay of earthquake severity heat map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A5EC79C-7D7B-44ED-AEA7-6C883F732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77" y="856526"/>
            <a:ext cx="10166445" cy="4294208"/>
          </a:xfrm>
        </p:spPr>
      </p:pic>
    </p:spTree>
    <p:extLst>
      <p:ext uri="{BB962C8B-B14F-4D97-AF65-F5344CB8AC3E}">
        <p14:creationId xmlns:p14="http://schemas.microsoft.com/office/powerpoint/2010/main" val="29682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07C-DCCE-49C0-A849-A253DD9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527" y="618518"/>
            <a:ext cx="7662346" cy="1478570"/>
          </a:xfrm>
        </p:spPr>
        <p:txBody>
          <a:bodyPr/>
          <a:lstStyle/>
          <a:p>
            <a:r>
              <a:rPr lang="en-US" dirty="0"/>
              <a:t>Our map agrees with the current understanding of seismic activity: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51B06-ACC5-4523-8C60-36BD3371D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1" t="41254" r="45700" b="30014"/>
          <a:stretch/>
        </p:blipFill>
        <p:spPr>
          <a:xfrm>
            <a:off x="1570219" y="1969496"/>
            <a:ext cx="4093240" cy="3251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75407-6117-4B51-8F28-E3A6A16B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74" y="1969496"/>
            <a:ext cx="4578999" cy="32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4987-7F65-4A44-BF9E-C0C1427E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5469-9342-4555-8DF6-D6E48F8FE5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Averages since 1960</a:t>
            </a:r>
          </a:p>
          <a:p>
            <a:r>
              <a:rPr lang="en-US" dirty="0"/>
              <a:t>Overview of the economy, main three points</a:t>
            </a:r>
          </a:p>
          <a:p>
            <a:r>
              <a:rPr lang="en-US" dirty="0"/>
              <a:t>Mean and </a:t>
            </a:r>
            <a:r>
              <a:rPr lang="en-US" dirty="0" err="1"/>
              <a:t>st</a:t>
            </a:r>
            <a:r>
              <a:rPr lang="en-US" dirty="0"/>
              <a:t> dev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5B1F0-5906-411A-9D72-A6F8608D2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7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B7A2-7106-4021-A661-55692EAA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each distinct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0DBD-5801-4570-8F56-D19FB751F7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meaningful plots only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C9774-AD5C-4FCE-B500-592BD521C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AE17-EA03-4EA3-B1C8-5020376C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5E8E-E208-43D9-8D6C-A6AE09D00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Implications of findings and what they mean.</a:t>
            </a:r>
          </a:p>
          <a:p>
            <a:r>
              <a:rPr lang="en-US" dirty="0"/>
              <a:t>ANOVA and 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C0EA-1719-414E-9848-04F30AF84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3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1914</TotalTime>
  <Words>169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An investigation of the impact of earthquakes in iceland</vt:lpstr>
      <vt:lpstr>Euroasian and N. American tectonic plates</vt:lpstr>
      <vt:lpstr>So many earthquakes</vt:lpstr>
      <vt:lpstr>Alternative hypothesis:</vt:lpstr>
      <vt:lpstr>Iceland with overlay of earthquake severity heat map</vt:lpstr>
      <vt:lpstr>Our map agrees with the current understanding of seismic activity:</vt:lpstr>
      <vt:lpstr>Economic background</vt:lpstr>
      <vt:lpstr>Plots of each distinct category</vt:lpstr>
      <vt:lpstr>Conclusions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the impact of earthquakes in iceland</dc:title>
  <dc:creator>Angie</dc:creator>
  <cp:lastModifiedBy>Angie</cp:lastModifiedBy>
  <cp:revision>15</cp:revision>
  <dcterms:created xsi:type="dcterms:W3CDTF">2020-03-06T19:40:50Z</dcterms:created>
  <dcterms:modified xsi:type="dcterms:W3CDTF">2020-03-08T03:58:46Z</dcterms:modified>
</cp:coreProperties>
</file>