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sldIdLst>
    <p:sldId id="256" r:id="rId5"/>
    <p:sldId id="261" r:id="rId6"/>
    <p:sldId id="257" r:id="rId7"/>
    <p:sldId id="274" r:id="rId8"/>
    <p:sldId id="265" r:id="rId9"/>
    <p:sldId id="260" r:id="rId10"/>
    <p:sldId id="262" r:id="rId11"/>
    <p:sldId id="267" r:id="rId12"/>
    <p:sldId id="266" r:id="rId13"/>
    <p:sldId id="269" r:id="rId14"/>
    <p:sldId id="273" r:id="rId15"/>
    <p:sldId id="272" r:id="rId16"/>
    <p:sldId id="271" r:id="rId17"/>
    <p:sldId id="270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CBF4A6-726D-4F74-86DC-A1C01383F19E}" v="155" dt="2020-03-11T22:07:53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385" autoAdjust="0"/>
  </p:normalViewPr>
  <p:slideViewPr>
    <p:cSldViewPr snapToGrid="0">
      <p:cViewPr varScale="1">
        <p:scale>
          <a:sx n="74" d="100"/>
          <a:sy n="74" d="100"/>
        </p:scale>
        <p:origin x="139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Knisley" userId="05a3edc7-46e3-4d88-aedd-0b541b967259" providerId="ADAL" clId="{8FCBF4A6-726D-4F74-86DC-A1C01383F19E}"/>
    <pc:docChg chg="modSld">
      <pc:chgData name="Kenneth Knisley" userId="05a3edc7-46e3-4d88-aedd-0b541b967259" providerId="ADAL" clId="{8FCBF4A6-726D-4F74-86DC-A1C01383F19E}" dt="2020-03-11T22:07:53.536" v="35" actId="20577"/>
      <pc:docMkLst>
        <pc:docMk/>
      </pc:docMkLst>
      <pc:sldChg chg="modSp">
        <pc:chgData name="Kenneth Knisley" userId="05a3edc7-46e3-4d88-aedd-0b541b967259" providerId="ADAL" clId="{8FCBF4A6-726D-4F74-86DC-A1C01383F19E}" dt="2020-03-11T22:07:53.536" v="35" actId="20577"/>
        <pc:sldMkLst>
          <pc:docMk/>
          <pc:sldMk cId="84233359" sldId="257"/>
        </pc:sldMkLst>
        <pc:spChg chg="mod">
          <ac:chgData name="Kenneth Knisley" userId="05a3edc7-46e3-4d88-aedd-0b541b967259" providerId="ADAL" clId="{8FCBF4A6-726D-4F74-86DC-A1C01383F19E}" dt="2020-03-11T22:07:53.536" v="35" actId="20577"/>
          <ac:spMkLst>
            <pc:docMk/>
            <pc:sldMk cId="84233359" sldId="257"/>
            <ac:spMk id="3" creationId="{803DC114-0FB1-45C4-A6EF-DF4023ABC2AB}"/>
          </ac:spMkLst>
        </pc:spChg>
      </pc:sldChg>
    </pc:docChg>
  </pc:docChgLst>
  <pc:docChgLst>
    <pc:chgData name="Kenneth Knisley" userId="05a3edc7-46e3-4d88-aedd-0b541b967259" providerId="ADAL" clId="{55EC3494-469D-4573-A61F-DE06D46CD0BF}"/>
    <pc:docChg chg="modSld sldOrd">
      <pc:chgData name="Kenneth Knisley" userId="05a3edc7-46e3-4d88-aedd-0b541b967259" providerId="ADAL" clId="{55EC3494-469D-4573-A61F-DE06D46CD0BF}" dt="2020-03-11T18:51:49.266" v="118" actId="1076"/>
      <pc:docMkLst>
        <pc:docMk/>
      </pc:docMkLst>
      <pc:sldChg chg="delSp modSp modAnim">
        <pc:chgData name="Kenneth Knisley" userId="05a3edc7-46e3-4d88-aedd-0b541b967259" providerId="ADAL" clId="{55EC3494-469D-4573-A61F-DE06D46CD0BF}" dt="2020-03-11T18:04:54.886" v="61" actId="20577"/>
        <pc:sldMkLst>
          <pc:docMk/>
          <pc:sldMk cId="84233359" sldId="257"/>
        </pc:sldMkLst>
        <pc:spChg chg="mod">
          <ac:chgData name="Kenneth Knisley" userId="05a3edc7-46e3-4d88-aedd-0b541b967259" providerId="ADAL" clId="{55EC3494-469D-4573-A61F-DE06D46CD0BF}" dt="2020-03-11T18:04:54.886" v="61" actId="20577"/>
          <ac:spMkLst>
            <pc:docMk/>
            <pc:sldMk cId="84233359" sldId="257"/>
            <ac:spMk id="2" creationId="{0E62FE22-81C4-4B15-824C-CCAF8C8AFB0F}"/>
          </ac:spMkLst>
        </pc:spChg>
        <pc:spChg chg="mod">
          <ac:chgData name="Kenneth Knisley" userId="05a3edc7-46e3-4d88-aedd-0b541b967259" providerId="ADAL" clId="{55EC3494-469D-4573-A61F-DE06D46CD0BF}" dt="2020-03-11T18:04:48.644" v="60" actId="1076"/>
          <ac:spMkLst>
            <pc:docMk/>
            <pc:sldMk cId="84233359" sldId="257"/>
            <ac:spMk id="3" creationId="{803DC114-0FB1-45C4-A6EF-DF4023ABC2AB}"/>
          </ac:spMkLst>
        </pc:spChg>
        <pc:spChg chg="del">
          <ac:chgData name="Kenneth Knisley" userId="05a3edc7-46e3-4d88-aedd-0b541b967259" providerId="ADAL" clId="{55EC3494-469D-4573-A61F-DE06D46CD0BF}" dt="2020-03-11T18:04:38.122" v="59" actId="478"/>
          <ac:spMkLst>
            <pc:docMk/>
            <pc:sldMk cId="84233359" sldId="257"/>
            <ac:spMk id="4" creationId="{8FF6E97B-5CA4-45B9-BF72-D381EEF22D53}"/>
          </ac:spMkLst>
        </pc:spChg>
        <pc:spChg chg="mod">
          <ac:chgData name="Kenneth Knisley" userId="05a3edc7-46e3-4d88-aedd-0b541b967259" providerId="ADAL" clId="{55EC3494-469D-4573-A61F-DE06D46CD0BF}" dt="2020-03-11T18:04:32.115" v="58" actId="20577"/>
          <ac:spMkLst>
            <pc:docMk/>
            <pc:sldMk cId="84233359" sldId="257"/>
            <ac:spMk id="5" creationId="{26DAC622-064E-409E-AA5D-9754D2139031}"/>
          </ac:spMkLst>
        </pc:spChg>
      </pc:sldChg>
      <pc:sldChg chg="addSp delSp modSp">
        <pc:chgData name="Kenneth Knisley" userId="05a3edc7-46e3-4d88-aedd-0b541b967259" providerId="ADAL" clId="{55EC3494-469D-4573-A61F-DE06D46CD0BF}" dt="2020-03-11T18:51:49.266" v="118" actId="1076"/>
        <pc:sldMkLst>
          <pc:docMk/>
          <pc:sldMk cId="3076883286" sldId="264"/>
        </pc:sldMkLst>
        <pc:spChg chg="mod">
          <ac:chgData name="Kenneth Knisley" userId="05a3edc7-46e3-4d88-aedd-0b541b967259" providerId="ADAL" clId="{55EC3494-469D-4573-A61F-DE06D46CD0BF}" dt="2020-03-11T18:25:09.131" v="113" actId="14100"/>
          <ac:spMkLst>
            <pc:docMk/>
            <pc:sldMk cId="3076883286" sldId="264"/>
            <ac:spMk id="3" creationId="{F53E5E8E-E208-43D9-8D6C-A6AE09D000D2}"/>
          </ac:spMkLst>
        </pc:spChg>
        <pc:spChg chg="del">
          <ac:chgData name="Kenneth Knisley" userId="05a3edc7-46e3-4d88-aedd-0b541b967259" providerId="ADAL" clId="{55EC3494-469D-4573-A61F-DE06D46CD0BF}" dt="2020-03-11T18:25:03.759" v="112" actId="478"/>
          <ac:spMkLst>
            <pc:docMk/>
            <pc:sldMk cId="3076883286" sldId="264"/>
            <ac:spMk id="4" creationId="{5100C0EA-1719-414E-9848-04F30AF84F96}"/>
          </ac:spMkLst>
        </pc:spChg>
        <pc:picChg chg="add del mod">
          <ac:chgData name="Kenneth Knisley" userId="05a3edc7-46e3-4d88-aedd-0b541b967259" providerId="ADAL" clId="{55EC3494-469D-4573-A61F-DE06D46CD0BF}" dt="2020-03-11T18:51:45.609" v="116" actId="478"/>
          <ac:picMkLst>
            <pc:docMk/>
            <pc:sldMk cId="3076883286" sldId="264"/>
            <ac:picMk id="5" creationId="{F70B55EA-2642-47F2-9D6B-1150303FDBC1}"/>
          </ac:picMkLst>
        </pc:picChg>
        <pc:picChg chg="add mod">
          <ac:chgData name="Kenneth Knisley" userId="05a3edc7-46e3-4d88-aedd-0b541b967259" providerId="ADAL" clId="{55EC3494-469D-4573-A61F-DE06D46CD0BF}" dt="2020-03-11T18:51:49.266" v="118" actId="1076"/>
          <ac:picMkLst>
            <pc:docMk/>
            <pc:sldMk cId="3076883286" sldId="264"/>
            <ac:picMk id="6" creationId="{FDF9368D-81C1-4B1A-B41B-F695CEBFDD56}"/>
          </ac:picMkLst>
        </pc:picChg>
      </pc:sldChg>
      <pc:sldChg chg="addSp delSp modSp ord">
        <pc:chgData name="Kenneth Knisley" userId="05a3edc7-46e3-4d88-aedd-0b541b967259" providerId="ADAL" clId="{55EC3494-469D-4573-A61F-DE06D46CD0BF}" dt="2020-03-11T17:55:47.836" v="10" actId="1076"/>
        <pc:sldMkLst>
          <pc:docMk/>
          <pc:sldMk cId="2954277170" sldId="265"/>
        </pc:sldMkLst>
        <pc:spChg chg="del">
          <ac:chgData name="Kenneth Knisley" userId="05a3edc7-46e3-4d88-aedd-0b541b967259" providerId="ADAL" clId="{55EC3494-469D-4573-A61F-DE06D46CD0BF}" dt="2020-03-11T17:55:05.498" v="1"/>
          <ac:spMkLst>
            <pc:docMk/>
            <pc:sldMk cId="2954277170" sldId="265"/>
            <ac:spMk id="3" creationId="{26E7E5DC-18A7-4942-83F1-4AB2EBE4DA88}"/>
          </ac:spMkLst>
        </pc:spChg>
        <pc:spChg chg="del">
          <ac:chgData name="Kenneth Knisley" userId="05a3edc7-46e3-4d88-aedd-0b541b967259" providerId="ADAL" clId="{55EC3494-469D-4573-A61F-DE06D46CD0BF}" dt="2020-03-11T17:55:28.151" v="4"/>
          <ac:spMkLst>
            <pc:docMk/>
            <pc:sldMk cId="2954277170" sldId="265"/>
            <ac:spMk id="4" creationId="{41408F6E-7A57-457A-80FF-E351E083D0C5}"/>
          </ac:spMkLst>
        </pc:spChg>
        <pc:picChg chg="add mod">
          <ac:chgData name="Kenneth Knisley" userId="05a3edc7-46e3-4d88-aedd-0b541b967259" providerId="ADAL" clId="{55EC3494-469D-4573-A61F-DE06D46CD0BF}" dt="2020-03-11T17:55:19.228" v="3" actId="14100"/>
          <ac:picMkLst>
            <pc:docMk/>
            <pc:sldMk cId="2954277170" sldId="265"/>
            <ac:picMk id="5" creationId="{B9C63D75-BA69-4001-8F88-A9BE82897031}"/>
          </ac:picMkLst>
        </pc:picChg>
        <pc:picChg chg="add mod">
          <ac:chgData name="Kenneth Knisley" userId="05a3edc7-46e3-4d88-aedd-0b541b967259" providerId="ADAL" clId="{55EC3494-469D-4573-A61F-DE06D46CD0BF}" dt="2020-03-11T17:55:36.216" v="7" actId="1076"/>
          <ac:picMkLst>
            <pc:docMk/>
            <pc:sldMk cId="2954277170" sldId="265"/>
            <ac:picMk id="6" creationId="{B236EB1B-2422-4A9D-89D6-74463B4E9C1A}"/>
          </ac:picMkLst>
        </pc:picChg>
        <pc:picChg chg="add mod">
          <ac:chgData name="Kenneth Knisley" userId="05a3edc7-46e3-4d88-aedd-0b541b967259" providerId="ADAL" clId="{55EC3494-469D-4573-A61F-DE06D46CD0BF}" dt="2020-03-11T17:55:47.836" v="10" actId="1076"/>
          <ac:picMkLst>
            <pc:docMk/>
            <pc:sldMk cId="2954277170" sldId="265"/>
            <ac:picMk id="7" creationId="{5FFACAD8-A7CC-4969-A7E8-4183319FC6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5B1A3-21C4-4BD5-A3B9-B88DD0E11A9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85311-C7F2-4571-B382-4F93EC40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5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https://www.usgs.gov/faqs/which-country-has-most-earthquakes?qt-news_science_products=0#qt-news_science_products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85311-C7F2-4571-B382-4F93EC405E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12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celandmag.is/article/why-constant-earthquakes-iceland-slowly-being-torn-apar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a.gov/library/publications/the-world-factbook/geos/print_ic.htm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B70C-BC2A-4BCC-9C17-DB2F51655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An investigation of the impact of earthquakes in </a:t>
            </a:r>
            <a:r>
              <a:rPr lang="en-US" sz="4400" dirty="0" err="1"/>
              <a:t>iceland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83285-6C95-4289-94F8-DF5A2A243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KU Data analytics bootcamp 2020</a:t>
            </a:r>
          </a:p>
          <a:p>
            <a:pPr>
              <a:spcBef>
                <a:spcPts val="0"/>
              </a:spcBef>
            </a:pPr>
            <a:r>
              <a:rPr lang="en-US" dirty="0"/>
              <a:t>Project 1</a:t>
            </a:r>
          </a:p>
          <a:p>
            <a:pPr>
              <a:spcBef>
                <a:spcPts val="0"/>
              </a:spcBef>
            </a:pPr>
            <a:r>
              <a:rPr lang="en-US" dirty="0"/>
              <a:t>Brett, Angie, </a:t>
            </a:r>
            <a:r>
              <a:rPr lang="en-US" dirty="0" err="1"/>
              <a:t>cj</a:t>
            </a:r>
            <a:r>
              <a:rPr lang="en-US" dirty="0"/>
              <a:t>, </a:t>
            </a:r>
            <a:r>
              <a:rPr lang="en-US" dirty="0" err="1"/>
              <a:t>kenn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0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191F9D66-7D8B-4B7F-8E1A-9C8AC15CA2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52600" y="533400"/>
            <a:ext cx="8686800" cy="5791199"/>
          </a:xfrm>
        </p:spPr>
      </p:pic>
    </p:spTree>
    <p:extLst>
      <p:ext uri="{BB962C8B-B14F-4D97-AF65-F5344CB8AC3E}">
        <p14:creationId xmlns:p14="http://schemas.microsoft.com/office/powerpoint/2010/main" val="197920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on a map&#10;&#10;Description automatically generated">
            <a:extLst>
              <a:ext uri="{FF2B5EF4-FFF2-40B4-BE49-F238E27FC236}">
                <a16:creationId xmlns:a16="http://schemas.microsoft.com/office/drawing/2014/main" id="{35902A0E-6F74-4D00-A4BE-50B759B31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533400"/>
            <a:ext cx="86868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2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C5B82E19-FABB-4EC5-879F-582F48052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533400"/>
            <a:ext cx="8686800" cy="57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7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EED479-311F-4612-9FFF-5957CE183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533400"/>
            <a:ext cx="86868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99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211654-BBF5-4A96-949D-C48F806E4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533400"/>
            <a:ext cx="86868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31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AE17-EA03-4EA3-B1C8-5020376C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E5E8E-E208-43D9-8D6C-A6AE09D00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054910" cy="3541714"/>
          </a:xfrm>
        </p:spPr>
        <p:txBody>
          <a:bodyPr/>
          <a:lstStyle/>
          <a:p>
            <a:r>
              <a:rPr lang="en-US" dirty="0"/>
              <a:t>We reject the null hypothesis (type 1 error)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F9368D-81C1-4B1A-B41B-F695CEBFD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484" y="3429000"/>
            <a:ext cx="6904762" cy="1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8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6B62-56BC-4C8E-B49A-D3549A09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Euroasian</a:t>
            </a:r>
            <a:r>
              <a:rPr lang="en-US" dirty="0"/>
              <a:t> and N. American tectonic plates</a:t>
            </a:r>
          </a:p>
        </p:txBody>
      </p:sp>
      <p:pic>
        <p:nvPicPr>
          <p:cNvPr id="5" name="Content Placeholder 4" descr="A close up of a large rock&#10;&#10;Description automatically generated">
            <a:extLst>
              <a:ext uri="{FF2B5EF4-FFF2-40B4-BE49-F238E27FC236}">
                <a16:creationId xmlns:a16="http://schemas.microsoft.com/office/drawing/2014/main" id="{0BD9A244-C9E7-4335-8435-AB6A643B2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0054" y="2746195"/>
            <a:ext cx="2451394" cy="3268525"/>
          </a:xfrm>
        </p:spPr>
      </p:pic>
      <p:pic>
        <p:nvPicPr>
          <p:cNvPr id="7" name="Picture 6" descr="A picture containing outdoor, building, beach, water&#10;&#10;Description automatically generated">
            <a:extLst>
              <a:ext uri="{FF2B5EF4-FFF2-40B4-BE49-F238E27FC236}">
                <a16:creationId xmlns:a16="http://schemas.microsoft.com/office/drawing/2014/main" id="{0333C3C4-686B-4518-9686-B186DBCD9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413" y="2264755"/>
            <a:ext cx="3927676" cy="29457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9C178B-21FA-499A-ADC8-F02B3B2520F1}"/>
              </a:ext>
            </a:extLst>
          </p:cNvPr>
          <p:cNvSpPr txBox="1"/>
          <p:nvPr/>
        </p:nvSpPr>
        <p:spPr>
          <a:xfrm>
            <a:off x="1141412" y="1650483"/>
            <a:ext cx="101469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Iceland experiences approximately 500 earthquakes every week.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Why so many? </a:t>
            </a:r>
          </a:p>
          <a:p>
            <a:r>
              <a:rPr lang="en-US" sz="2400" dirty="0"/>
              <a:t>	Iceland is located on top of </a:t>
            </a:r>
          </a:p>
          <a:p>
            <a:r>
              <a:rPr lang="en-US" sz="2400" dirty="0"/>
              <a:t>	the	Atlantic ridge, where the </a:t>
            </a:r>
          </a:p>
          <a:p>
            <a:r>
              <a:rPr lang="en-US" sz="2400" dirty="0"/>
              <a:t>	Eurasian and N. American </a:t>
            </a:r>
          </a:p>
          <a:p>
            <a:r>
              <a:rPr lang="en-US" sz="2400" dirty="0"/>
              <a:t>	tectonic plates meet.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two plates are separating</a:t>
            </a:r>
          </a:p>
          <a:p>
            <a:r>
              <a:rPr lang="en-US" sz="2400" dirty="0"/>
              <a:t>	at about an inch per year.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Don’t get too scared, it will</a:t>
            </a:r>
          </a:p>
          <a:p>
            <a:r>
              <a:rPr lang="en-US" sz="2400" dirty="0"/>
              <a:t>	take about one thousand </a:t>
            </a:r>
          </a:p>
          <a:p>
            <a:r>
              <a:rPr lang="en-US" sz="2400" dirty="0"/>
              <a:t>	years for them to reach 0.15 </a:t>
            </a:r>
          </a:p>
          <a:p>
            <a:r>
              <a:rPr lang="en-US" sz="2400" dirty="0"/>
              <a:t>	miles apart!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73F71-56AA-4ED6-A23D-89EA9F6868DE}"/>
              </a:ext>
            </a:extLst>
          </p:cNvPr>
          <p:cNvSpPr txBox="1"/>
          <p:nvPr/>
        </p:nvSpPr>
        <p:spPr>
          <a:xfrm>
            <a:off x="2452575" y="6550223"/>
            <a:ext cx="8346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4"/>
              </a:rPr>
              <a:t>https://icelandmag.is/article/why-constant-earthquakes-iceland-slowly-being-torn-apart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372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FE22-81C4-4B15-824C-CCAF8C8AF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179" y="738426"/>
            <a:ext cx="9905998" cy="1133065"/>
          </a:xfrm>
        </p:spPr>
        <p:txBody>
          <a:bodyPr/>
          <a:lstStyle/>
          <a:p>
            <a:r>
              <a:rPr lang="en-US" dirty="0"/>
              <a:t>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DC114-0FB1-45C4-A6EF-DF4023ABC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180" y="1698374"/>
            <a:ext cx="9625642" cy="19716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Earthquakes of magnitude 6.1or higher reduce </a:t>
            </a:r>
            <a:r>
              <a:rPr lang="en-US" sz="2000"/>
              <a:t>the normal growth rate </a:t>
            </a:r>
            <a:r>
              <a:rPr lang="en-US" sz="2000" dirty="0"/>
              <a:t>of 3.9% on the following economic areas:</a:t>
            </a:r>
          </a:p>
          <a:p>
            <a:pPr lvl="1"/>
            <a:r>
              <a:rPr lang="en-US" dirty="0"/>
              <a:t>Gross Domestic Product</a:t>
            </a:r>
          </a:p>
          <a:p>
            <a:pPr lvl="1"/>
            <a:r>
              <a:rPr lang="en-US" dirty="0"/>
              <a:t>Trade</a:t>
            </a:r>
          </a:p>
          <a:p>
            <a:pPr lvl="1"/>
            <a:r>
              <a:rPr lang="en-US" dirty="0"/>
              <a:t>Manufactures exports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DAC622-064E-409E-AA5D-9754D2139031}"/>
              </a:ext>
            </a:extLst>
          </p:cNvPr>
          <p:cNvSpPr txBox="1">
            <a:spLocks/>
          </p:cNvSpPr>
          <p:nvPr/>
        </p:nvSpPr>
        <p:spPr>
          <a:xfrm>
            <a:off x="1283180" y="1567042"/>
            <a:ext cx="9625641" cy="1819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BCEF-1C44-4FFC-944B-35C9D56F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BF98F-D731-496F-BFDB-804CCE08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0510"/>
            <a:ext cx="9905999" cy="3541714"/>
          </a:xfrm>
        </p:spPr>
        <p:txBody>
          <a:bodyPr/>
          <a:lstStyle/>
          <a:p>
            <a:r>
              <a:rPr lang="en-US" dirty="0"/>
              <a:t>World Bank – Iceland CSV</a:t>
            </a:r>
          </a:p>
          <a:p>
            <a:r>
              <a:rPr lang="en-US" dirty="0"/>
              <a:t>US Geological Survey - Earthquake API</a:t>
            </a:r>
          </a:p>
          <a:p>
            <a:r>
              <a:rPr lang="en-US" dirty="0"/>
              <a:t>Google Maps API</a:t>
            </a:r>
          </a:p>
        </p:txBody>
      </p:sp>
    </p:spTree>
    <p:extLst>
      <p:ext uri="{BB962C8B-B14F-4D97-AF65-F5344CB8AC3E}">
        <p14:creationId xmlns:p14="http://schemas.microsoft.com/office/powerpoint/2010/main" val="2746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9972-1D65-46EB-A407-33FE1C96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63D75-BA69-4001-8F88-A9BE828970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1040" y="1696720"/>
            <a:ext cx="5720182" cy="467911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36EB1B-2422-4A9D-89D6-74463B4E9C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11320" y="482170"/>
            <a:ext cx="7494244" cy="2729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FACAD8-A7CC-4969-A7E8-4183319FC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320" y="3348439"/>
            <a:ext cx="5940888" cy="284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7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E07C-DCCE-49C0-A849-A253DD97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080" y="898130"/>
            <a:ext cx="9068788" cy="147857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Our map agrees with the current trends of seismic activity: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75407-6117-4B51-8F28-E3A6A16B3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474" y="1969496"/>
            <a:ext cx="4578999" cy="32510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B2A942-0397-4AB6-9038-31259CBD41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82" t="29406" r="31928" b="6836"/>
          <a:stretch/>
        </p:blipFill>
        <p:spPr>
          <a:xfrm>
            <a:off x="1423685" y="1969496"/>
            <a:ext cx="4377705" cy="325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7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4987-7F65-4A44-BF9E-C0C1427E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45469-9342-4555-8DF6-D6E48F8FE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710047"/>
            <a:ext cx="9617634" cy="452943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 long history of natural disasters dating back to a volcano in 1875 that destroyed Iceland's economy.</a:t>
            </a:r>
          </a:p>
          <a:p>
            <a:r>
              <a:rPr lang="en-US" sz="2800" dirty="0"/>
              <a:t>The economy flourished during the last half of the twentieth century due to a thriving fish industry.</a:t>
            </a:r>
          </a:p>
          <a:p>
            <a:r>
              <a:rPr lang="en-US" sz="2800" dirty="0"/>
              <a:t>The economy was devastated again in the market crash of 2008.</a:t>
            </a:r>
          </a:p>
          <a:p>
            <a:r>
              <a:rPr lang="en-US" sz="2800" dirty="0"/>
              <a:t>The market has been improving since 2008 due to tourism and construction.</a:t>
            </a:r>
          </a:p>
          <a:p>
            <a:endParaRPr lang="en-US" sz="28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1A717-1201-4D6F-8DC4-275BEA49F3FB}"/>
              </a:ext>
            </a:extLst>
          </p:cNvPr>
          <p:cNvSpPr txBox="1"/>
          <p:nvPr/>
        </p:nvSpPr>
        <p:spPr>
          <a:xfrm>
            <a:off x="2882135" y="6550223"/>
            <a:ext cx="6136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https://www.cia.gov/library/publications/the-world-factbook/geos/print_ic.html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877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able, filled, man, different&#10;&#10;Description automatically generated">
            <a:extLst>
              <a:ext uri="{FF2B5EF4-FFF2-40B4-BE49-F238E27FC236}">
                <a16:creationId xmlns:a16="http://schemas.microsoft.com/office/drawing/2014/main" id="{83BDE2B5-1B0C-412E-92C8-B2D0DED74B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8298" y="457200"/>
            <a:ext cx="8915403" cy="5943600"/>
          </a:xfrm>
        </p:spPr>
      </p:pic>
    </p:spTree>
    <p:extLst>
      <p:ext uri="{BB962C8B-B14F-4D97-AF65-F5344CB8AC3E}">
        <p14:creationId xmlns:p14="http://schemas.microsoft.com/office/powerpoint/2010/main" val="281904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8E9A1705-3191-40CF-A2EC-2D952FBA4C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52600" y="533400"/>
            <a:ext cx="8686800" cy="5791199"/>
          </a:xfrm>
        </p:spPr>
      </p:pic>
    </p:spTree>
    <p:extLst>
      <p:ext uri="{BB962C8B-B14F-4D97-AF65-F5344CB8AC3E}">
        <p14:creationId xmlns:p14="http://schemas.microsoft.com/office/powerpoint/2010/main" val="2529801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367A26A3A9FB46979047D8E7015C4A" ma:contentTypeVersion="10" ma:contentTypeDescription="Create a new document." ma:contentTypeScope="" ma:versionID="c397597226638140e4af44b18f66294f">
  <xsd:schema xmlns:xsd="http://www.w3.org/2001/XMLSchema" xmlns:xs="http://www.w3.org/2001/XMLSchema" xmlns:p="http://schemas.microsoft.com/office/2006/metadata/properties" xmlns:ns3="50dc16db-6b20-4902-9ede-91f917c6298c" targetNamespace="http://schemas.microsoft.com/office/2006/metadata/properties" ma:root="true" ma:fieldsID="0462f3abd3eea1e9813070414a2ed6a7" ns3:_="">
    <xsd:import namespace="50dc16db-6b20-4902-9ede-91f917c629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dc16db-6b20-4902-9ede-91f917c629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D64A10-03A4-4AC2-ACF2-88CB41C745B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50dc16db-6b20-4902-9ede-91f917c6298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8874924-E022-4341-86FC-EBF1CA2D28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78E161-0FE1-4233-B02F-9227385D2E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dc16db-6b20-4902-9ede-91f917c629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2667</TotalTime>
  <Words>229</Words>
  <Application>Microsoft Office PowerPoint</Application>
  <PresentationFormat>Widescreen</PresentationFormat>
  <Paragraphs>39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Tw Cen MT</vt:lpstr>
      <vt:lpstr>Circuit</vt:lpstr>
      <vt:lpstr>An investigation of the impact of earthquakes in iceland</vt:lpstr>
      <vt:lpstr>Euroasian and N. American tectonic plates</vt:lpstr>
      <vt:lpstr>hypothesis:</vt:lpstr>
      <vt:lpstr>Sources</vt:lpstr>
      <vt:lpstr>Clean up</vt:lpstr>
      <vt:lpstr>Our map agrees with the current trends of seismic activity:</vt:lpstr>
      <vt:lpstr>Economic 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investigation of the impact of earthquakes in iceland</dc:title>
  <dc:creator>Angie</dc:creator>
  <cp:lastModifiedBy>Kenneth Knisley</cp:lastModifiedBy>
  <cp:revision>33</cp:revision>
  <dcterms:created xsi:type="dcterms:W3CDTF">2020-03-06T19:40:50Z</dcterms:created>
  <dcterms:modified xsi:type="dcterms:W3CDTF">2020-03-11T22:08:02Z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0x0101000D367A26A3A9FB46979047D8E7015C4A</vt:lpwstr>
  </property>
</Properties>
</file>