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celandmag.is/article/why-constant-earthquakes-iceland-slowly-being-torn-apar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B70C-BC2A-4BCC-9C17-DB2F51655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An investigation of the impact of earthquakes in </a:t>
            </a:r>
            <a:r>
              <a:rPr lang="en-US" sz="4400" dirty="0" err="1"/>
              <a:t>iceland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83285-6C95-4289-94F8-DF5A2A243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KU Data analytics bootcamp 2020</a:t>
            </a:r>
          </a:p>
          <a:p>
            <a:r>
              <a:rPr lang="en-US" dirty="0"/>
              <a:t>Brett, Angie, </a:t>
            </a:r>
            <a:r>
              <a:rPr lang="en-US" dirty="0" err="1"/>
              <a:t>cj</a:t>
            </a:r>
            <a:r>
              <a:rPr lang="en-US" dirty="0"/>
              <a:t>, </a:t>
            </a:r>
            <a:r>
              <a:rPr lang="en-US" dirty="0" err="1"/>
              <a:t>kenn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30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FE22-81C4-4B15-824C-CCAF8C8A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hypothesis: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DC114-0FB1-45C4-A6EF-DF4023ABC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 specific earthquake severity that impacts the following areas:</a:t>
            </a:r>
          </a:p>
          <a:p>
            <a:pPr lvl="1"/>
            <a:r>
              <a:rPr lang="en-US" dirty="0"/>
              <a:t>Economic impact</a:t>
            </a:r>
          </a:p>
          <a:p>
            <a:pPr lvl="1"/>
            <a:r>
              <a:rPr lang="en-US" dirty="0"/>
              <a:t>CO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 err="1"/>
              <a:t>Emmissions</a:t>
            </a:r>
            <a:endParaRPr lang="en-US" dirty="0"/>
          </a:p>
          <a:p>
            <a:pPr lvl="1"/>
            <a:r>
              <a:rPr lang="en-US" dirty="0"/>
              <a:t>Life expectancy</a:t>
            </a:r>
          </a:p>
          <a:p>
            <a:pPr lvl="1"/>
            <a:r>
              <a:rPr lang="en-US" dirty="0"/>
              <a:t>Population</a:t>
            </a:r>
          </a:p>
        </p:txBody>
      </p:sp>
    </p:spTree>
    <p:extLst>
      <p:ext uri="{BB962C8B-B14F-4D97-AF65-F5344CB8AC3E}">
        <p14:creationId xmlns:p14="http://schemas.microsoft.com/office/powerpoint/2010/main" val="8423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6860-6E7A-400E-965F-EF3D2A91A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135" y="808073"/>
            <a:ext cx="9905998" cy="1218129"/>
          </a:xfrm>
        </p:spPr>
        <p:txBody>
          <a:bodyPr/>
          <a:lstStyle/>
          <a:p>
            <a:r>
              <a:rPr lang="en-US" dirty="0"/>
              <a:t>So many earthquakes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3A1B8-ACD5-4749-B67C-56C92F754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135" y="1807536"/>
            <a:ext cx="5393365" cy="354171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Iceland experiences approximately 500 earthquakes every week.</a:t>
            </a:r>
          </a:p>
          <a:p>
            <a:r>
              <a:rPr lang="en-US" dirty="0"/>
              <a:t>Why so many? </a:t>
            </a:r>
            <a:br>
              <a:rPr lang="en-US" dirty="0"/>
            </a:br>
            <a:r>
              <a:rPr lang="en-US" dirty="0"/>
              <a:t>Iceland is located on top of the Atlantic ridge, where the Eurasian and N. American tectonic plates meet.</a:t>
            </a:r>
          </a:p>
          <a:p>
            <a:r>
              <a:rPr lang="en-US" dirty="0"/>
              <a:t>The two plates are separating at about an inch per year! </a:t>
            </a:r>
          </a:p>
          <a:p>
            <a:r>
              <a:rPr lang="en-US" dirty="0"/>
              <a:t>Don’t get too scared, it will take about a million years for them to be over 15 feet apart!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267709-BAFE-4AE3-95B0-1BD9F242E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701" y="1922024"/>
            <a:ext cx="5381871" cy="32985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75A244-D017-4831-9487-8DE4F9FAFFF0}"/>
              </a:ext>
            </a:extLst>
          </p:cNvPr>
          <p:cNvSpPr txBox="1"/>
          <p:nvPr/>
        </p:nvSpPr>
        <p:spPr>
          <a:xfrm>
            <a:off x="2452575" y="6550223"/>
            <a:ext cx="8346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3"/>
              </a:rPr>
              <a:t>https://icelandmag.is/article/why-constant-earthquakes-iceland-slowly-being-torn-apart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76094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7F05E-FDEE-4AB6-8634-BD793A8DC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334" y="4708099"/>
            <a:ext cx="9905998" cy="1478570"/>
          </a:xfrm>
        </p:spPr>
        <p:txBody>
          <a:bodyPr>
            <a:normAutofit/>
          </a:bodyPr>
          <a:lstStyle/>
          <a:p>
            <a:r>
              <a:rPr lang="en-US" sz="2800" dirty="0"/>
              <a:t>Iceland with overlay of earthquake severity heat map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3A5EC79C-7D7B-44ED-AEA7-6C883F732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777" y="856526"/>
            <a:ext cx="10166445" cy="4294208"/>
          </a:xfrm>
        </p:spPr>
      </p:pic>
    </p:spTree>
    <p:extLst>
      <p:ext uri="{BB962C8B-B14F-4D97-AF65-F5344CB8AC3E}">
        <p14:creationId xmlns:p14="http://schemas.microsoft.com/office/powerpoint/2010/main" val="2968294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2E07C-DCCE-49C0-A849-A253DD97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9527" y="618518"/>
            <a:ext cx="7662346" cy="1478570"/>
          </a:xfrm>
        </p:spPr>
        <p:txBody>
          <a:bodyPr/>
          <a:lstStyle/>
          <a:p>
            <a:r>
              <a:rPr lang="en-US" dirty="0"/>
              <a:t>Our map agrees with the current understanding of seismic activity: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851B06-ACC5-4523-8C60-36BD3371DD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31" t="41254" r="45700" b="30014"/>
          <a:stretch/>
        </p:blipFill>
        <p:spPr>
          <a:xfrm>
            <a:off x="1371600" y="2097088"/>
            <a:ext cx="4093240" cy="32510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475407-6117-4B51-8F28-E3A6A16B3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700" y="2097088"/>
            <a:ext cx="4578999" cy="325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74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</TotalTime>
  <Words>88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An investigation of the impact of earthquakes in iceland</vt:lpstr>
      <vt:lpstr>Main hypothesis:</vt:lpstr>
      <vt:lpstr>So many earthquakes</vt:lpstr>
      <vt:lpstr>Iceland with overlay of earthquake severity heat map</vt:lpstr>
      <vt:lpstr>Our map agrees with the current understanding of seismic activity: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investigation of the impact of earthquakes in iceland</dc:title>
  <dc:creator>Angie</dc:creator>
  <cp:lastModifiedBy>Angie</cp:lastModifiedBy>
  <cp:revision>4</cp:revision>
  <dcterms:created xsi:type="dcterms:W3CDTF">2020-03-06T19:40:50Z</dcterms:created>
  <dcterms:modified xsi:type="dcterms:W3CDTF">2020-03-06T20:17:39Z</dcterms:modified>
</cp:coreProperties>
</file>