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74" r:id="rId6"/>
    <p:sldId id="259" r:id="rId7"/>
    <p:sldId id="260" r:id="rId8"/>
    <p:sldId id="262" r:id="rId9"/>
    <p:sldId id="267" r:id="rId10"/>
    <p:sldId id="266" r:id="rId11"/>
    <p:sldId id="269" r:id="rId12"/>
    <p:sldId id="273" r:id="rId13"/>
    <p:sldId id="272" r:id="rId14"/>
    <p:sldId id="271" r:id="rId15"/>
    <p:sldId id="270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landmag.is/article/why-constant-earthquakes-iceland-slowly-being-torn-a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.gov/library/publications/the-world-factbook/geos/print_ic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KU Data analytics bootcamp 2020</a:t>
            </a:r>
          </a:p>
          <a:p>
            <a:pPr>
              <a:spcBef>
                <a:spcPts val="0"/>
              </a:spcBef>
            </a:pPr>
            <a:r>
              <a:rPr lang="en-US" dirty="0"/>
              <a:t>Project 1</a:t>
            </a:r>
          </a:p>
          <a:p>
            <a:pPr>
              <a:spcBef>
                <a:spcPts val="0"/>
              </a:spcBef>
            </a:pPr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E9A1705-3191-40CF-A2EC-2D952FBA4C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9681" y="338121"/>
            <a:ext cx="9272638" cy="6181757"/>
          </a:xfrm>
        </p:spPr>
      </p:pic>
    </p:spTree>
    <p:extLst>
      <p:ext uri="{BB962C8B-B14F-4D97-AF65-F5344CB8AC3E}">
        <p14:creationId xmlns:p14="http://schemas.microsoft.com/office/powerpoint/2010/main" val="252980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91F9D66-7D8B-4B7F-8E1A-9C8AC15CA2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3177" y="176743"/>
            <a:ext cx="9527071" cy="6351379"/>
          </a:xfrm>
        </p:spPr>
      </p:pic>
    </p:spTree>
    <p:extLst>
      <p:ext uri="{BB962C8B-B14F-4D97-AF65-F5344CB8AC3E}">
        <p14:creationId xmlns:p14="http://schemas.microsoft.com/office/powerpoint/2010/main" val="197920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on a map&#10;&#10;Description automatically generated">
            <a:extLst>
              <a:ext uri="{FF2B5EF4-FFF2-40B4-BE49-F238E27FC236}">
                <a16:creationId xmlns:a16="http://schemas.microsoft.com/office/drawing/2014/main" id="{35902A0E-6F74-4D00-A4BE-50B759B3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08" y="235072"/>
            <a:ext cx="9581783" cy="63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2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C5B82E19-FABB-4EC5-879F-582F4805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10" y="243807"/>
            <a:ext cx="9555580" cy="63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EED479-311F-4612-9FFF-5957CE18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50" y="470046"/>
            <a:ext cx="9145250" cy="60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11654-BBF5-4A96-949D-C48F806E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89" y="339926"/>
            <a:ext cx="9267221" cy="61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AE17-EA03-4EA3-B1C8-5020376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E8E-E208-43D9-8D6C-A6AE09D00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Implications of findings and what they mean.</a:t>
            </a:r>
          </a:p>
          <a:p>
            <a:r>
              <a:rPr lang="en-US" dirty="0"/>
              <a:t>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C0EA-1719-414E-9848-04F30AF84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9972-1D65-46EB-A407-33FE1C9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5DC-18A7-4942-83F1-4AB2EBE4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08F6E-7A57-457A-80FF-E351E083D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56BC-4C8E-B49A-D3549A0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Euroasian</a:t>
            </a:r>
            <a:r>
              <a:rPr lang="en-US" dirty="0"/>
              <a:t> and N. American tectonic plates</a:t>
            </a:r>
          </a:p>
        </p:txBody>
      </p:sp>
      <p:pic>
        <p:nvPicPr>
          <p:cNvPr id="5" name="Content Placeholder 4" descr="A close up of a large rock&#10;&#10;Description automatically generated">
            <a:extLst>
              <a:ext uri="{FF2B5EF4-FFF2-40B4-BE49-F238E27FC236}">
                <a16:creationId xmlns:a16="http://schemas.microsoft.com/office/drawing/2014/main" id="{0BD9A244-C9E7-4335-8435-AB6A643B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694" y="3589475"/>
            <a:ext cx="2451394" cy="3268525"/>
          </a:xfrm>
        </p:spPr>
      </p:pic>
      <p:pic>
        <p:nvPicPr>
          <p:cNvPr id="7" name="Picture 6" descr="A picture containing outdoor, building, beach, water&#10;&#10;Description automatically generated">
            <a:extLst>
              <a:ext uri="{FF2B5EF4-FFF2-40B4-BE49-F238E27FC236}">
                <a16:creationId xmlns:a16="http://schemas.microsoft.com/office/drawing/2014/main" id="{0333C3C4-686B-4518-9686-B186DBCD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1808819"/>
            <a:ext cx="3927676" cy="2945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C178B-21FA-499A-ADC8-F02B3B2520F1}"/>
              </a:ext>
            </a:extLst>
          </p:cNvPr>
          <p:cNvSpPr txBox="1"/>
          <p:nvPr/>
        </p:nvSpPr>
        <p:spPr>
          <a:xfrm>
            <a:off x="1141413" y="1650483"/>
            <a:ext cx="695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Iceland experiences approximately 500 earthquakes every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so many? </a:t>
            </a:r>
            <a:br>
              <a:rPr lang="en-US" sz="2400" dirty="0"/>
            </a:br>
            <a:r>
              <a:rPr lang="en-US" sz="2400" dirty="0"/>
              <a:t>Iceland is located on top of the Atlantic ridge, where the Eurasian and N. American tectonic plates meet.</a:t>
            </a:r>
          </a:p>
        </p:txBody>
      </p:sp>
    </p:spTree>
    <p:extLst>
      <p:ext uri="{BB962C8B-B14F-4D97-AF65-F5344CB8AC3E}">
        <p14:creationId xmlns:p14="http://schemas.microsoft.com/office/powerpoint/2010/main" val="17637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60-6E7A-400E-965F-EF3D2A9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808073"/>
            <a:ext cx="9905998" cy="1218129"/>
          </a:xfrm>
        </p:spPr>
        <p:txBody>
          <a:bodyPr/>
          <a:lstStyle/>
          <a:p>
            <a:r>
              <a:rPr lang="en-US" dirty="0"/>
              <a:t>So many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A1B8-ACD5-4749-B67C-56C92F75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5" y="1807536"/>
            <a:ext cx="5393365" cy="3541714"/>
          </a:xfrm>
        </p:spPr>
        <p:txBody>
          <a:bodyPr>
            <a:normAutofit/>
          </a:bodyPr>
          <a:lstStyle/>
          <a:p>
            <a:r>
              <a:rPr lang="en-US" dirty="0"/>
              <a:t>The two plates are separating at about an inch per year.</a:t>
            </a:r>
          </a:p>
          <a:p>
            <a:r>
              <a:rPr lang="en-US" dirty="0"/>
              <a:t>Don’t get too scared, it will take about one thousand years for them to reach 0.15 miles apart!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7709-BAFE-4AE3-95B0-1BD9F242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2" y="1922024"/>
            <a:ext cx="4950124" cy="3033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5A244-D017-4831-9487-8DE4F9FAFFF0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0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79" y="3613706"/>
            <a:ext cx="9905998" cy="1133065"/>
          </a:xfrm>
        </p:spPr>
        <p:txBody>
          <a:bodyPr/>
          <a:lstStyle/>
          <a:p>
            <a:r>
              <a:rPr lang="en-US" dirty="0"/>
              <a:t>Alternative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80" y="4573654"/>
            <a:ext cx="9625642" cy="197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Earthquakes of magnitude 6.1or higher have greater than 3.9% impact on the following economic areas: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6E97B-5CA4-45B9-BF72-D381EEF22D53}"/>
              </a:ext>
            </a:extLst>
          </p:cNvPr>
          <p:cNvSpPr txBox="1">
            <a:spLocks/>
          </p:cNvSpPr>
          <p:nvPr/>
        </p:nvSpPr>
        <p:spPr>
          <a:xfrm>
            <a:off x="1283179" y="48345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Null hypothesis: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AC622-064E-409E-AA5D-9754D2139031}"/>
              </a:ext>
            </a:extLst>
          </p:cNvPr>
          <p:cNvSpPr txBox="1">
            <a:spLocks/>
          </p:cNvSpPr>
          <p:nvPr/>
        </p:nvSpPr>
        <p:spPr>
          <a:xfrm>
            <a:off x="1283180" y="1567042"/>
            <a:ext cx="9625641" cy="18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earthquakes are not related to economic outcomes, then earthquakes over 6.1 magnitude would not have an effect on: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CEF-1C44-4FFC-944B-35C9D56F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F98F-D731-496F-BFDB-804CCE08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510"/>
            <a:ext cx="9905999" cy="3541714"/>
          </a:xfrm>
        </p:spPr>
        <p:txBody>
          <a:bodyPr/>
          <a:lstStyle/>
          <a:p>
            <a:r>
              <a:rPr lang="en-US" dirty="0"/>
              <a:t>World Bank – Iceland CSV</a:t>
            </a:r>
          </a:p>
          <a:p>
            <a:r>
              <a:rPr lang="en-US" dirty="0"/>
              <a:t>US Geological Survey - Earthquake API</a:t>
            </a:r>
          </a:p>
          <a:p>
            <a:r>
              <a:rPr lang="en-US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74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05E-FDEE-4AB6-8634-BD793A8D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965" y="443121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Iceland with overlay of earthquake severity heat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AD154-A3E8-4755-8856-4B9FD8DEE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6"/>
          <a:stretch/>
        </p:blipFill>
        <p:spPr>
          <a:xfrm>
            <a:off x="1729120" y="1126034"/>
            <a:ext cx="873376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80" y="898130"/>
            <a:ext cx="906878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Our map agrees with the current trends of seismic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74" y="1969496"/>
            <a:ext cx="4578999" cy="3251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2A942-0397-4AB6-9038-31259CBD4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2" t="29406" r="31928" b="6836"/>
          <a:stretch/>
        </p:blipFill>
        <p:spPr>
          <a:xfrm>
            <a:off x="1423685" y="1969496"/>
            <a:ext cx="4377705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987-7F65-4A44-BF9E-C0C1427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5469-9342-4555-8DF6-D6E48F8FE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10047"/>
            <a:ext cx="9617634" cy="452943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long history of natural disasters dating back to a volcano in 1875 that destroyed Iceland's economy.</a:t>
            </a:r>
          </a:p>
          <a:p>
            <a:r>
              <a:rPr lang="en-US" sz="2800" dirty="0"/>
              <a:t>The economy flourished during the last half of the twentieth century due to a thriving fish industry.</a:t>
            </a:r>
          </a:p>
          <a:p>
            <a:r>
              <a:rPr lang="en-US" sz="2800" dirty="0"/>
              <a:t>The economy was devastated again in the market crash of 2008.</a:t>
            </a:r>
          </a:p>
          <a:p>
            <a:r>
              <a:rPr lang="en-US" sz="2800" dirty="0"/>
              <a:t>The market has been improving since 2008 due to tourism and construction.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1A717-1201-4D6F-8DC4-275BEA49F3FB}"/>
              </a:ext>
            </a:extLst>
          </p:cNvPr>
          <p:cNvSpPr txBox="1"/>
          <p:nvPr/>
        </p:nvSpPr>
        <p:spPr>
          <a:xfrm>
            <a:off x="2882135" y="6550223"/>
            <a:ext cx="613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https://www.cia.gov/library/publications/the-world-factbook/geos/print_ic.html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, filled, man, different&#10;&#10;Description automatically generated">
            <a:extLst>
              <a:ext uri="{FF2B5EF4-FFF2-40B4-BE49-F238E27FC236}">
                <a16:creationId xmlns:a16="http://schemas.microsoft.com/office/drawing/2014/main" id="{83BDE2B5-1B0C-412E-92C8-B2D0DED74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1357" y="532572"/>
            <a:ext cx="8689285" cy="5792855"/>
          </a:xfrm>
        </p:spPr>
      </p:pic>
    </p:spTree>
    <p:extLst>
      <p:ext uri="{BB962C8B-B14F-4D97-AF65-F5344CB8AC3E}">
        <p14:creationId xmlns:p14="http://schemas.microsoft.com/office/powerpoint/2010/main" val="281904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2490</TotalTime>
  <Words>274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An investigation of the impact of earthquakes in iceland</vt:lpstr>
      <vt:lpstr>Euroasian and N. American tectonic plates</vt:lpstr>
      <vt:lpstr>So many earthquakes</vt:lpstr>
      <vt:lpstr>Alternative hypothesis:</vt:lpstr>
      <vt:lpstr>Sources</vt:lpstr>
      <vt:lpstr>Iceland with overlay of earthquake severity heat map</vt:lpstr>
      <vt:lpstr>Our map agrees with the current trends of seismic activity:</vt:lpstr>
      <vt:lpstr>Economic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Angie</cp:lastModifiedBy>
  <cp:revision>32</cp:revision>
  <dcterms:created xsi:type="dcterms:W3CDTF">2020-03-06T19:40:50Z</dcterms:created>
  <dcterms:modified xsi:type="dcterms:W3CDTF">2020-03-10T02:11:58Z</dcterms:modified>
</cp:coreProperties>
</file>