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elandmag.is/article/why-constant-earthquakes-iceland-slowly-being-torn-apar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a.gov/library/publications/the-world-factbook/geos/print_ic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B70C-BC2A-4BCC-9C17-DB2F51655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investigation of the impact of earthquakes in </a:t>
            </a:r>
            <a:r>
              <a:rPr lang="en-US" sz="4400" dirty="0" err="1"/>
              <a:t>iceland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3285-6C95-4289-94F8-DF5A2A243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KU Data analytics bootcamp 2020</a:t>
            </a:r>
          </a:p>
          <a:p>
            <a:pPr>
              <a:spcBef>
                <a:spcPts val="0"/>
              </a:spcBef>
            </a:pPr>
            <a:r>
              <a:rPr lang="en-US" dirty="0"/>
              <a:t>Project 1</a:t>
            </a:r>
          </a:p>
          <a:p>
            <a:pPr>
              <a:spcBef>
                <a:spcPts val="0"/>
              </a:spcBef>
            </a:pPr>
            <a:r>
              <a:rPr lang="en-US" dirty="0"/>
              <a:t>Brett, Angie, </a:t>
            </a:r>
            <a:r>
              <a:rPr lang="en-US" dirty="0" err="1"/>
              <a:t>cj</a:t>
            </a:r>
            <a:r>
              <a:rPr lang="en-US" dirty="0"/>
              <a:t>, </a:t>
            </a:r>
            <a:r>
              <a:rPr lang="en-US" dirty="0" err="1"/>
              <a:t>kenn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FA298-8E38-4D2A-B777-16B604787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1212" y="320615"/>
            <a:ext cx="9050265" cy="621677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CB395F-1EE1-4D78-B8DF-21BCD33F4F03}"/>
              </a:ext>
            </a:extLst>
          </p:cNvPr>
          <p:cNvCxnSpPr>
            <a:cxnSpLocks/>
          </p:cNvCxnSpPr>
          <p:nvPr/>
        </p:nvCxnSpPr>
        <p:spPr>
          <a:xfrm>
            <a:off x="4246935" y="2921330"/>
            <a:ext cx="360691" cy="26125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801EA2-1E10-4158-A45B-95ACA65C2E2B}"/>
              </a:ext>
            </a:extLst>
          </p:cNvPr>
          <p:cNvCxnSpPr>
            <a:cxnSpLocks/>
          </p:cNvCxnSpPr>
          <p:nvPr/>
        </p:nvCxnSpPr>
        <p:spPr>
          <a:xfrm>
            <a:off x="7012892" y="2719449"/>
            <a:ext cx="301314" cy="709551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AF3040-6C8E-44EA-8BEC-65539EE5300A}"/>
              </a:ext>
            </a:extLst>
          </p:cNvPr>
          <p:cNvCxnSpPr>
            <a:cxnSpLocks/>
          </p:cNvCxnSpPr>
          <p:nvPr/>
        </p:nvCxnSpPr>
        <p:spPr>
          <a:xfrm flipV="1">
            <a:off x="7972814" y="3990109"/>
            <a:ext cx="351789" cy="104304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AE17-EA03-4EA3-B1C8-5020376C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5E8E-E208-43D9-8D6C-A6AE09D00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Implications of findings and what they mean.</a:t>
            </a:r>
          </a:p>
          <a:p>
            <a:r>
              <a:rPr lang="en-US" dirty="0"/>
              <a:t>ANOVA and 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C0EA-1719-414E-9848-04F30AF84F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9972-1D65-46EB-A407-33FE1C9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5DC-18A7-4942-83F1-4AB2EBE4D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08F6E-7A57-457A-80FF-E351E083D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6B62-56BC-4C8E-B49A-D3549A09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Euroasian</a:t>
            </a:r>
            <a:r>
              <a:rPr lang="en-US" dirty="0"/>
              <a:t> and N. American tectonic plates</a:t>
            </a:r>
          </a:p>
        </p:txBody>
      </p:sp>
      <p:pic>
        <p:nvPicPr>
          <p:cNvPr id="5" name="Content Placeholder 4" descr="A close up of a large rock&#10;&#10;Description automatically generated">
            <a:extLst>
              <a:ext uri="{FF2B5EF4-FFF2-40B4-BE49-F238E27FC236}">
                <a16:creationId xmlns:a16="http://schemas.microsoft.com/office/drawing/2014/main" id="{0BD9A244-C9E7-4335-8435-AB6A643B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694" y="3589475"/>
            <a:ext cx="2451394" cy="3268525"/>
          </a:xfrm>
        </p:spPr>
      </p:pic>
      <p:pic>
        <p:nvPicPr>
          <p:cNvPr id="7" name="Picture 6" descr="A picture containing outdoor, building, beach, water&#10;&#10;Description automatically generated">
            <a:extLst>
              <a:ext uri="{FF2B5EF4-FFF2-40B4-BE49-F238E27FC236}">
                <a16:creationId xmlns:a16="http://schemas.microsoft.com/office/drawing/2014/main" id="{0333C3C4-686B-4518-9686-B186DBCD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1" y="1808819"/>
            <a:ext cx="3927676" cy="2945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9C178B-21FA-499A-ADC8-F02B3B2520F1}"/>
              </a:ext>
            </a:extLst>
          </p:cNvPr>
          <p:cNvSpPr txBox="1"/>
          <p:nvPr/>
        </p:nvSpPr>
        <p:spPr>
          <a:xfrm>
            <a:off x="1141413" y="1650483"/>
            <a:ext cx="6957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Iceland experiences approximately 500 earthquakes every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so many? </a:t>
            </a:r>
            <a:br>
              <a:rPr lang="en-US" sz="2400" dirty="0"/>
            </a:br>
            <a:r>
              <a:rPr lang="en-US" sz="2400" dirty="0"/>
              <a:t>Iceland is located on top of the Atlantic ridge, where the Eurasian and N. American tectonic plates meet.</a:t>
            </a:r>
          </a:p>
        </p:txBody>
      </p:sp>
    </p:spTree>
    <p:extLst>
      <p:ext uri="{BB962C8B-B14F-4D97-AF65-F5344CB8AC3E}">
        <p14:creationId xmlns:p14="http://schemas.microsoft.com/office/powerpoint/2010/main" val="17637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860-6E7A-400E-965F-EF3D2A9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808073"/>
            <a:ext cx="9905998" cy="1218129"/>
          </a:xfrm>
        </p:spPr>
        <p:txBody>
          <a:bodyPr/>
          <a:lstStyle/>
          <a:p>
            <a:r>
              <a:rPr lang="en-US" dirty="0"/>
              <a:t>So many earthquakes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A1B8-ACD5-4749-B67C-56C92F75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5" y="1807536"/>
            <a:ext cx="5393365" cy="3541714"/>
          </a:xfrm>
        </p:spPr>
        <p:txBody>
          <a:bodyPr>
            <a:normAutofit/>
          </a:bodyPr>
          <a:lstStyle/>
          <a:p>
            <a:r>
              <a:rPr lang="en-US" dirty="0"/>
              <a:t>The two plates are separating at about an inch per year.</a:t>
            </a:r>
          </a:p>
          <a:p>
            <a:r>
              <a:rPr lang="en-US" dirty="0"/>
              <a:t>Don’t get too scared, it will take about one thousand years for them to reach 0.15 miles apart!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67709-BAFE-4AE3-95B0-1BD9F242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2" y="1922024"/>
            <a:ext cx="4950124" cy="3033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5A244-D017-4831-9487-8DE4F9FAFFF0}"/>
              </a:ext>
            </a:extLst>
          </p:cNvPr>
          <p:cNvSpPr txBox="1"/>
          <p:nvPr/>
        </p:nvSpPr>
        <p:spPr>
          <a:xfrm>
            <a:off x="2452575" y="6550223"/>
            <a:ext cx="834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https://icelandmag.is/article/why-constant-earthquakes-iceland-slowly-being-torn-apart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60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FE22-81C4-4B15-824C-CCAF8C8A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79" y="3613706"/>
            <a:ext cx="9905998" cy="1133065"/>
          </a:xfrm>
        </p:spPr>
        <p:txBody>
          <a:bodyPr/>
          <a:lstStyle/>
          <a:p>
            <a:r>
              <a:rPr lang="en-US" dirty="0"/>
              <a:t>Alternative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114-0FB1-45C4-A6EF-DF4023AB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80" y="4573654"/>
            <a:ext cx="9625642" cy="1971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Earthquakes of magnitude 6.1or higher have greater than 3.9% impact on the following economic areas:</a:t>
            </a:r>
          </a:p>
          <a:p>
            <a:pPr lvl="1"/>
            <a:r>
              <a:rPr lang="en-US" dirty="0"/>
              <a:t>Gross Domestic Product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Manufactures exports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F6E97B-5CA4-45B9-BF72-D381EEF22D53}"/>
              </a:ext>
            </a:extLst>
          </p:cNvPr>
          <p:cNvSpPr txBox="1">
            <a:spLocks/>
          </p:cNvSpPr>
          <p:nvPr/>
        </p:nvSpPr>
        <p:spPr>
          <a:xfrm>
            <a:off x="1283179" y="48345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Null hypothesis: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AC622-064E-409E-AA5D-9754D2139031}"/>
              </a:ext>
            </a:extLst>
          </p:cNvPr>
          <p:cNvSpPr txBox="1">
            <a:spLocks/>
          </p:cNvSpPr>
          <p:nvPr/>
        </p:nvSpPr>
        <p:spPr>
          <a:xfrm>
            <a:off x="1283180" y="1567042"/>
            <a:ext cx="9625641" cy="18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If earthquakes are not related to economic outcomes, then earthquakes over 6.1 magnitude would not have an effect on:</a:t>
            </a:r>
          </a:p>
          <a:p>
            <a:pPr lvl="1"/>
            <a:r>
              <a:rPr lang="en-US" dirty="0"/>
              <a:t>Gross Domestic Product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Manufactures exports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F05E-FDEE-4AB6-8634-BD793A8D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965" y="4431210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/>
              <a:t>Iceland with overlay of earthquake severity heat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AD154-A3E8-4755-8856-4B9FD8DEE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6"/>
          <a:stretch/>
        </p:blipFill>
        <p:spPr>
          <a:xfrm>
            <a:off x="1729120" y="1126034"/>
            <a:ext cx="873376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07C-DCCE-49C0-A849-A253DD9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80" y="898130"/>
            <a:ext cx="906878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Our map agrees with the current trends of seismic activity: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75407-6117-4B51-8F28-E3A6A16B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74" y="1969496"/>
            <a:ext cx="4578999" cy="3251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B2A942-0397-4AB6-9038-31259CBD4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82" t="29406" r="31928" b="6836"/>
          <a:stretch/>
        </p:blipFill>
        <p:spPr>
          <a:xfrm>
            <a:off x="1423685" y="1969496"/>
            <a:ext cx="4377705" cy="32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4987-7F65-4A44-BF9E-C0C1427E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5469-9342-4555-8DF6-D6E48F8FE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10047"/>
            <a:ext cx="9617634" cy="452943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long history of natural disasters dating back to a volcano in 1875 that destroyed Iceland's economy.</a:t>
            </a:r>
          </a:p>
          <a:p>
            <a:r>
              <a:rPr lang="en-US" sz="2800" dirty="0"/>
              <a:t>The economy flourished during the last half of the twentieth century due to a thriving fish industry.</a:t>
            </a:r>
          </a:p>
          <a:p>
            <a:r>
              <a:rPr lang="en-US" sz="2800" dirty="0"/>
              <a:t>The economy was devastated again in the market crash of 2008.</a:t>
            </a:r>
          </a:p>
          <a:p>
            <a:r>
              <a:rPr lang="en-US" sz="2800" dirty="0"/>
              <a:t>The market has been improving since 2008 due to tourism and construction.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1A717-1201-4D6F-8DC4-275BEA49F3FB}"/>
              </a:ext>
            </a:extLst>
          </p:cNvPr>
          <p:cNvSpPr txBox="1"/>
          <p:nvPr/>
        </p:nvSpPr>
        <p:spPr>
          <a:xfrm>
            <a:off x="2882135" y="6550223"/>
            <a:ext cx="613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https://www.cia.gov/library/publications/the-world-factbook/geos/print_ic.html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77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AC2AE6-D5FE-41CD-AC65-537A98EF0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76667" y="537951"/>
            <a:ext cx="8038665" cy="5521886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701CA9-4B03-4FF3-88DC-8C278213A442}"/>
              </a:ext>
            </a:extLst>
          </p:cNvPr>
          <p:cNvCxnSpPr>
            <a:cxnSpLocks/>
          </p:cNvCxnSpPr>
          <p:nvPr/>
        </p:nvCxnSpPr>
        <p:spPr>
          <a:xfrm>
            <a:off x="4674447" y="2921330"/>
            <a:ext cx="348815" cy="16625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073E5D-003D-475C-BBBA-DBE649C10B04}"/>
              </a:ext>
            </a:extLst>
          </p:cNvPr>
          <p:cNvCxnSpPr>
            <a:cxnSpLocks/>
          </p:cNvCxnSpPr>
          <p:nvPr/>
        </p:nvCxnSpPr>
        <p:spPr>
          <a:xfrm>
            <a:off x="7151595" y="2624447"/>
            <a:ext cx="329860" cy="68876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2A246E-985B-4F01-9B92-1CF11CEBFF8F}"/>
              </a:ext>
            </a:extLst>
          </p:cNvPr>
          <p:cNvCxnSpPr>
            <a:cxnSpLocks/>
          </p:cNvCxnSpPr>
          <p:nvPr/>
        </p:nvCxnSpPr>
        <p:spPr>
          <a:xfrm flipH="1">
            <a:off x="7944623" y="3800104"/>
            <a:ext cx="296852" cy="1107673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9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93F9C59-6730-4169-B491-ABABD00807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5802" y="503785"/>
            <a:ext cx="8590420" cy="6027644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138D00-147D-4ACD-86CA-34AA3998149B}"/>
              </a:ext>
            </a:extLst>
          </p:cNvPr>
          <p:cNvCxnSpPr>
            <a:cxnSpLocks/>
          </p:cNvCxnSpPr>
          <p:nvPr/>
        </p:nvCxnSpPr>
        <p:spPr>
          <a:xfrm>
            <a:off x="7963912" y="3429000"/>
            <a:ext cx="431943" cy="66798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01667E-8D9A-43B7-858C-664B28798CCB}"/>
              </a:ext>
            </a:extLst>
          </p:cNvPr>
          <p:cNvCxnSpPr>
            <a:cxnSpLocks/>
          </p:cNvCxnSpPr>
          <p:nvPr/>
        </p:nvCxnSpPr>
        <p:spPr>
          <a:xfrm>
            <a:off x="7083159" y="3854533"/>
            <a:ext cx="303293" cy="118060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7C6D18-D7A1-416A-9844-D3125EDAA0EC}"/>
              </a:ext>
            </a:extLst>
          </p:cNvPr>
          <p:cNvCxnSpPr>
            <a:cxnSpLocks/>
          </p:cNvCxnSpPr>
          <p:nvPr/>
        </p:nvCxnSpPr>
        <p:spPr>
          <a:xfrm>
            <a:off x="4365689" y="1543792"/>
            <a:ext cx="313189" cy="760021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2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2420</TotalTime>
  <Words>261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An investigation of the impact of earthquakes in iceland</vt:lpstr>
      <vt:lpstr>Euroasian and N. American tectonic plates</vt:lpstr>
      <vt:lpstr>So many earthquakes</vt:lpstr>
      <vt:lpstr>Alternative hypothesis:</vt:lpstr>
      <vt:lpstr>Iceland with overlay of earthquake severity heat map</vt:lpstr>
      <vt:lpstr>Our map agrees with the current trends of seismic activity:</vt:lpstr>
      <vt:lpstr>Economic background</vt:lpstr>
      <vt:lpstr>PowerPoint Presentation</vt:lpstr>
      <vt:lpstr>PowerPoint Presentation</vt:lpstr>
      <vt:lpstr>PowerPoint Presentation</vt:lpstr>
      <vt:lpstr>Conclusions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the impact of earthquakes in iceland</dc:title>
  <dc:creator>Angie</dc:creator>
  <cp:lastModifiedBy>Angie</cp:lastModifiedBy>
  <cp:revision>27</cp:revision>
  <dcterms:created xsi:type="dcterms:W3CDTF">2020-03-06T19:40:50Z</dcterms:created>
  <dcterms:modified xsi:type="dcterms:W3CDTF">2020-03-10T00:59:01Z</dcterms:modified>
</cp:coreProperties>
</file>