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creativecommons.org/licenses/by-nc-nd/3.0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oodiggity.com/tag/map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creativecommons.org/licenses/by-nc-sa/3.0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rokenairplane.com/2011/02/students-classroom-rules-technology.html" TargetMode="External"/><Relationship Id="rId5" Type="http://schemas.openxmlformats.org/officeDocument/2006/relationships/image" Target="../media/image8.gi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ljalandsfoss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FF8D8-4BC7-49AA-B2D3-9001E51AE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Poverty &amp; Fast Food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E6D5D-3BFB-440F-B0A8-1F0E5B2A22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Angie, Brett, CJ, Kenn</a:t>
            </a:r>
          </a:p>
        </p:txBody>
      </p:sp>
    </p:spTree>
    <p:extLst>
      <p:ext uri="{BB962C8B-B14F-4D97-AF65-F5344CB8AC3E}">
        <p14:creationId xmlns:p14="http://schemas.microsoft.com/office/powerpoint/2010/main" val="127818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56E41F-B8E0-4D18-B554-FD40260DE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B31E17-E562-4F82-98D0-858C8412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8BF3B07-5EF6-4E5B-834E-C1398DB60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DDA1859-D108-4C60-B38B-C85485AB3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498EA77-084B-43CC-B94D-566F1D8E1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9B16D3F-47E8-419E-9C4E-ED6FC918F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8DA99C9-BE3A-4DD1-B1FB-D869F9D33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>
                <a:solidFill>
                  <a:srgbClr val="262626"/>
                </a:solidFill>
              </a:rPr>
              <a:t>What We Are Looking For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E937B9-07EE-456A-A31C-41A8866E2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35F4983-F78E-461A-8D11-3412E7C245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412683" y="1597602"/>
            <a:ext cx="5264729" cy="347472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D2308B7-2829-44DD-B213-27EEBDED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51F42-67CB-447B-B463-2A5C3A4BA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Number of restaurants vs. poverty level</a:t>
            </a:r>
          </a:p>
          <a:p>
            <a:r>
              <a:rPr lang="en-US" dirty="0">
                <a:solidFill>
                  <a:srgbClr val="262626"/>
                </a:solidFill>
              </a:rPr>
              <a:t>Why understanding this is important</a:t>
            </a:r>
          </a:p>
          <a:p>
            <a:r>
              <a:rPr lang="en-US" dirty="0">
                <a:solidFill>
                  <a:srgbClr val="262626"/>
                </a:solidFill>
              </a:rPr>
              <a:t>What we can learn from the data, no matter the outcome</a:t>
            </a:r>
          </a:p>
          <a:p>
            <a:pPr marL="0" indent="0">
              <a:buNone/>
            </a:pP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EE7728-4C3C-44D1-9F22-7C8DA3018C4B}"/>
              </a:ext>
            </a:extLst>
          </p:cNvPr>
          <p:cNvSpPr txBox="1"/>
          <p:nvPr/>
        </p:nvSpPr>
        <p:spPr>
          <a:xfrm>
            <a:off x="4164807" y="4881539"/>
            <a:ext cx="252665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6" tooltip="https://www.foodiggity.com/tag/map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7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56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52A715-A8A7-4F7A-8298-14FF17C45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4100" dirty="0">
                <a:solidFill>
                  <a:srgbClr val="262626"/>
                </a:solidFill>
              </a:rPr>
              <a:t>What We Did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4D9B5-2A5D-4429-BB40-EEAF0190E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262626"/>
                </a:solidFill>
              </a:rPr>
              <a:t>API</a:t>
            </a:r>
          </a:p>
          <a:p>
            <a:pPr algn="ctr"/>
            <a:r>
              <a:rPr lang="en-US" dirty="0">
                <a:solidFill>
                  <a:srgbClr val="262626"/>
                </a:solidFill>
              </a:rPr>
              <a:t>MongoDB</a:t>
            </a:r>
          </a:p>
          <a:p>
            <a:pPr algn="ctr"/>
            <a:r>
              <a:rPr lang="en-US" dirty="0">
                <a:solidFill>
                  <a:srgbClr val="262626"/>
                </a:solidFill>
              </a:rPr>
              <a:t>Leaflet plugin w/ sidebar </a:t>
            </a:r>
          </a:p>
          <a:p>
            <a:pPr algn="ctr"/>
            <a:r>
              <a:rPr lang="en-US" dirty="0">
                <a:solidFill>
                  <a:srgbClr val="262626"/>
                </a:solidFill>
              </a:rPr>
              <a:t>Scrapped Data </a:t>
            </a:r>
          </a:p>
          <a:p>
            <a:pPr algn="ctr"/>
            <a:endParaRPr lang="en-US" sz="1600" dirty="0">
              <a:solidFill>
                <a:srgbClr val="262626"/>
              </a:solidFill>
            </a:endParaRPr>
          </a:p>
        </p:txBody>
      </p:sp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77947569-1A0F-4F9A-B214-B1AEC83D3B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418668" y="1899506"/>
            <a:ext cx="5469466" cy="305898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7425CC-A902-49F1-AB2E-958FE0147619}"/>
              </a:ext>
            </a:extLst>
          </p:cNvPr>
          <p:cNvSpPr txBox="1"/>
          <p:nvPr/>
        </p:nvSpPr>
        <p:spPr>
          <a:xfrm>
            <a:off x="8395144" y="4758436"/>
            <a:ext cx="249299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6" tooltip="http://www.brokenairplane.com/2011/02/students-classroom-rules-technology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7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444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F7AC-DD02-49E9-8454-8EAF7113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0AACF-EE48-4818-BAC5-268A47320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Angies</a:t>
            </a:r>
            <a:r>
              <a:rPr lang="en-US" dirty="0"/>
              <a:t> Map</a:t>
            </a:r>
          </a:p>
        </p:txBody>
      </p:sp>
      <p:pic>
        <p:nvPicPr>
          <p:cNvPr id="5" name="Picture 4" descr="A picture containing nature, grass, river, water&#10;&#10;Description automatically generated">
            <a:extLst>
              <a:ext uri="{FF2B5EF4-FFF2-40B4-BE49-F238E27FC236}">
                <a16:creationId xmlns:a16="http://schemas.microsoft.com/office/drawing/2014/main" id="{958042B4-CA67-4A93-A4F7-2EBDAA755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38997" y="2919477"/>
            <a:ext cx="3657600" cy="23561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C2877F-ED67-4D33-90A0-E6C73F2B6FE6}"/>
              </a:ext>
            </a:extLst>
          </p:cNvPr>
          <p:cNvSpPr txBox="1"/>
          <p:nvPr/>
        </p:nvSpPr>
        <p:spPr>
          <a:xfrm>
            <a:off x="7238997" y="5275581"/>
            <a:ext cx="3657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en.wikipedia.org/wiki/Seljalandsfoss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00073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BB91-9074-4834-B678-22AD0A80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44C73-90CE-489D-B24D-665D76310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89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367A26A3A9FB46979047D8E7015C4A" ma:contentTypeVersion="10" ma:contentTypeDescription="Create a new document." ma:contentTypeScope="" ma:versionID="c397597226638140e4af44b18f66294f">
  <xsd:schema xmlns:xsd="http://www.w3.org/2001/XMLSchema" xmlns:xs="http://www.w3.org/2001/XMLSchema" xmlns:p="http://schemas.microsoft.com/office/2006/metadata/properties" xmlns:ns3="50dc16db-6b20-4902-9ede-91f917c6298c" targetNamespace="http://schemas.microsoft.com/office/2006/metadata/properties" ma:root="true" ma:fieldsID="0462f3abd3eea1e9813070414a2ed6a7" ns3:_="">
    <xsd:import namespace="50dc16db-6b20-4902-9ede-91f917c6298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dc16db-6b20-4902-9ede-91f917c629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7F126D-5826-4818-87EB-F38B0209BC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dc16db-6b20-4902-9ede-91f917c629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5DDF68-74F1-48E3-9D9D-99C6935151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BC51F4-4A37-4125-A439-1E6CE0C2C279}">
  <ds:schemaRefs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metadata/properties"/>
    <ds:schemaRef ds:uri="50dc16db-6b20-4902-9ede-91f917c6298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87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Poverty &amp; Fast Food</vt:lpstr>
      <vt:lpstr>What We Are Looking For</vt:lpstr>
      <vt:lpstr>What We Did</vt:lpstr>
      <vt:lpstr>The Site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Poverty &amp; Fast Food</dc:title>
  <dc:creator>Kenneth Knisley</dc:creator>
  <cp:lastModifiedBy>Kenneth Knisley</cp:lastModifiedBy>
  <cp:revision>3</cp:revision>
  <dcterms:created xsi:type="dcterms:W3CDTF">2020-05-30T15:48:17Z</dcterms:created>
  <dcterms:modified xsi:type="dcterms:W3CDTF">2020-05-30T17:00:23Z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0x0101000D367A26A3A9FB46979047D8E7015C4A</vt:lpwstr>
  </property>
</Properties>
</file>