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58" r:id="rId7"/>
    <p:sldId id="259"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5F0F38-8C05-481D-A15C-06A066292A11}" v="5" dt="2020-05-31T23:38:06.4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nneth Knisley" userId="05a3edc7-46e3-4d88-aedd-0b541b967259" providerId="ADAL" clId="{FD5F0F38-8C05-481D-A15C-06A066292A11}"/>
    <pc:docChg chg="undo custSel mod modSld">
      <pc:chgData name="Kenneth Knisley" userId="05a3edc7-46e3-4d88-aedd-0b541b967259" providerId="ADAL" clId="{FD5F0F38-8C05-481D-A15C-06A066292A11}" dt="2020-05-31T23:47:23.480" v="740" actId="27636"/>
      <pc:docMkLst>
        <pc:docMk/>
      </pc:docMkLst>
      <pc:sldChg chg="addSp delSp modSp mod setBg setClrOvrMap">
        <pc:chgData name="Kenneth Knisley" userId="05a3edc7-46e3-4d88-aedd-0b541b967259" providerId="ADAL" clId="{FD5F0F38-8C05-481D-A15C-06A066292A11}" dt="2020-05-31T23:37:53.584" v="675" actId="20577"/>
        <pc:sldMkLst>
          <pc:docMk/>
          <pc:sldMk cId="3300073884" sldId="259"/>
        </pc:sldMkLst>
        <pc:spChg chg="mod ord">
          <ac:chgData name="Kenneth Knisley" userId="05a3edc7-46e3-4d88-aedd-0b541b967259" providerId="ADAL" clId="{FD5F0F38-8C05-481D-A15C-06A066292A11}" dt="2020-05-31T23:33:11.978" v="149" actId="26606"/>
          <ac:spMkLst>
            <pc:docMk/>
            <pc:sldMk cId="3300073884" sldId="259"/>
            <ac:spMk id="2" creationId="{A5ABF7AC-DD02-49E9-8454-8EAF7113A0E5}"/>
          </ac:spMkLst>
        </pc:spChg>
        <pc:spChg chg="del mod">
          <ac:chgData name="Kenneth Knisley" userId="05a3edc7-46e3-4d88-aedd-0b541b967259" providerId="ADAL" clId="{FD5F0F38-8C05-481D-A15C-06A066292A11}" dt="2020-05-31T23:31:09.697" v="25" actId="931"/>
          <ac:spMkLst>
            <pc:docMk/>
            <pc:sldMk cId="3300073884" sldId="259"/>
            <ac:spMk id="3" creationId="{7660AACF-EE48-4818-BAC5-268A473208B7}"/>
          </ac:spMkLst>
        </pc:spChg>
        <pc:spChg chg="add del">
          <ac:chgData name="Kenneth Knisley" userId="05a3edc7-46e3-4d88-aedd-0b541b967259" providerId="ADAL" clId="{FD5F0F38-8C05-481D-A15C-06A066292A11}" dt="2020-05-31T23:30:50.337" v="23"/>
          <ac:spMkLst>
            <pc:docMk/>
            <pc:sldMk cId="3300073884" sldId="259"/>
            <ac:spMk id="4" creationId="{CAF46661-9ED3-460A-94B5-6A9D515AAD89}"/>
          </ac:spMkLst>
        </pc:spChg>
        <pc:spChg chg="del">
          <ac:chgData name="Kenneth Knisley" userId="05a3edc7-46e3-4d88-aedd-0b541b967259" providerId="ADAL" clId="{FD5F0F38-8C05-481D-A15C-06A066292A11}" dt="2020-05-31T23:30:51.998" v="24" actId="478"/>
          <ac:spMkLst>
            <pc:docMk/>
            <pc:sldMk cId="3300073884" sldId="259"/>
            <ac:spMk id="6" creationId="{97C2877F-ED67-4D33-90A0-E6C73F2B6FE6}"/>
          </ac:spMkLst>
        </pc:spChg>
        <pc:spChg chg="add mod">
          <ac:chgData name="Kenneth Knisley" userId="05a3edc7-46e3-4d88-aedd-0b541b967259" providerId="ADAL" clId="{FD5F0F38-8C05-481D-A15C-06A066292A11}" dt="2020-05-31T23:37:53.584" v="675" actId="20577"/>
          <ac:spMkLst>
            <pc:docMk/>
            <pc:sldMk cId="3300073884" sldId="259"/>
            <ac:spMk id="9" creationId="{62423AB3-A64A-4495-8FE8-127171161789}"/>
          </ac:spMkLst>
        </pc:spChg>
        <pc:spChg chg="add del">
          <ac:chgData name="Kenneth Knisley" userId="05a3edc7-46e3-4d88-aedd-0b541b967259" providerId="ADAL" clId="{FD5F0F38-8C05-481D-A15C-06A066292A11}" dt="2020-05-31T23:33:11.978" v="149" actId="26606"/>
          <ac:spMkLst>
            <pc:docMk/>
            <pc:sldMk cId="3300073884" sldId="259"/>
            <ac:spMk id="12" creationId="{EBE5941B-C098-4F2F-8A0C-AFCAB83E58D7}"/>
          </ac:spMkLst>
        </pc:spChg>
        <pc:spChg chg="add del">
          <ac:chgData name="Kenneth Knisley" userId="05a3edc7-46e3-4d88-aedd-0b541b967259" providerId="ADAL" clId="{FD5F0F38-8C05-481D-A15C-06A066292A11}" dt="2020-05-31T23:33:11.978" v="149" actId="26606"/>
          <ac:spMkLst>
            <pc:docMk/>
            <pc:sldMk cId="3300073884" sldId="259"/>
            <ac:spMk id="15" creationId="{5EB8E3BF-F464-4900-8994-851061A9AD60}"/>
          </ac:spMkLst>
        </pc:spChg>
        <pc:picChg chg="del">
          <ac:chgData name="Kenneth Knisley" userId="05a3edc7-46e3-4d88-aedd-0b541b967259" providerId="ADAL" clId="{FD5F0F38-8C05-481D-A15C-06A066292A11}" dt="2020-05-31T23:30:51.998" v="24" actId="478"/>
          <ac:picMkLst>
            <pc:docMk/>
            <pc:sldMk cId="3300073884" sldId="259"/>
            <ac:picMk id="5" creationId="{958042B4-CA67-4A93-A4F7-2EBDAA75550F}"/>
          </ac:picMkLst>
        </pc:picChg>
        <pc:picChg chg="add mod ord modCrop">
          <ac:chgData name="Kenneth Knisley" userId="05a3edc7-46e3-4d88-aedd-0b541b967259" providerId="ADAL" clId="{FD5F0F38-8C05-481D-A15C-06A066292A11}" dt="2020-05-31T23:35:25.998" v="188" actId="167"/>
          <ac:picMkLst>
            <pc:docMk/>
            <pc:sldMk cId="3300073884" sldId="259"/>
            <ac:picMk id="8" creationId="{04BCF59C-CA85-48FB-8FB1-3676177EB764}"/>
          </ac:picMkLst>
        </pc:picChg>
        <pc:cxnChg chg="add del">
          <ac:chgData name="Kenneth Knisley" userId="05a3edc7-46e3-4d88-aedd-0b541b967259" providerId="ADAL" clId="{FD5F0F38-8C05-481D-A15C-06A066292A11}" dt="2020-05-31T23:33:11.978" v="149" actId="26606"/>
          <ac:cxnSpMkLst>
            <pc:docMk/>
            <pc:sldMk cId="3300073884" sldId="259"/>
            <ac:cxnSpMk id="17" creationId="{8E0602D6-3A81-42F8-AE67-1BAAFC967CB0}"/>
          </ac:cxnSpMkLst>
        </pc:cxnChg>
      </pc:sldChg>
      <pc:sldChg chg="modSp">
        <pc:chgData name="Kenneth Knisley" userId="05a3edc7-46e3-4d88-aedd-0b541b967259" providerId="ADAL" clId="{FD5F0F38-8C05-481D-A15C-06A066292A11}" dt="2020-05-31T23:47:23.480" v="740" actId="27636"/>
        <pc:sldMkLst>
          <pc:docMk/>
          <pc:sldMk cId="2615889952" sldId="261"/>
        </pc:sldMkLst>
        <pc:spChg chg="mod">
          <ac:chgData name="Kenneth Knisley" userId="05a3edc7-46e3-4d88-aedd-0b541b967259" providerId="ADAL" clId="{FD5F0F38-8C05-481D-A15C-06A066292A11}" dt="2020-05-31T23:47:23.480" v="740" actId="27636"/>
          <ac:spMkLst>
            <pc:docMk/>
            <pc:sldMk cId="2615889952" sldId="261"/>
            <ac:spMk id="3" creationId="{6D844C73-90CE-489D-B24D-665D7631001F}"/>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5/31/2020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5/31/2020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5/31/2020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5/31/2020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5/31/2020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s://creativecommons.org/licenses/by-nc-nd/3.0/" TargetMode="Externa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hyperlink" Target="https://www.foodiggity.com/tag/map/" TargetMode="External"/><Relationship Id="rId5" Type="http://schemas.openxmlformats.org/officeDocument/2006/relationships/image" Target="../media/image7.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s://creativecommons.org/licenses/by-nc-sa/3.0/" TargetMode="Externa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hyperlink" Target="http://www.brokenairplane.com/2011/02/students-classroom-rules-technology.html" TargetMode="External"/><Relationship Id="rId5" Type="http://schemas.openxmlformats.org/officeDocument/2006/relationships/image" Target="../media/image8.gif"/><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FF8D8-4BC7-49AA-B2D3-9001E51AE2DA}"/>
              </a:ext>
            </a:extLst>
          </p:cNvPr>
          <p:cNvSpPr>
            <a:spLocks noGrp="1"/>
          </p:cNvSpPr>
          <p:nvPr>
            <p:ph type="ctrTitle"/>
          </p:nvPr>
        </p:nvSpPr>
        <p:spPr/>
        <p:txBody>
          <a:bodyPr/>
          <a:lstStyle/>
          <a:p>
            <a:r>
              <a:rPr lang="en-US" dirty="0"/>
              <a:t>Poverty &amp; Fast Food</a:t>
            </a:r>
          </a:p>
        </p:txBody>
      </p:sp>
      <p:sp>
        <p:nvSpPr>
          <p:cNvPr id="3" name="Subtitle 2">
            <a:extLst>
              <a:ext uri="{FF2B5EF4-FFF2-40B4-BE49-F238E27FC236}">
                <a16:creationId xmlns:a16="http://schemas.microsoft.com/office/drawing/2014/main" id="{B53E6D5D-3BFB-440F-B0A8-1F0E5B2A2295}"/>
              </a:ext>
            </a:extLst>
          </p:cNvPr>
          <p:cNvSpPr>
            <a:spLocks noGrp="1"/>
          </p:cNvSpPr>
          <p:nvPr>
            <p:ph type="subTitle" idx="1"/>
          </p:nvPr>
        </p:nvSpPr>
        <p:spPr/>
        <p:txBody>
          <a:bodyPr/>
          <a:lstStyle/>
          <a:p>
            <a:r>
              <a:rPr lang="en-US" dirty="0"/>
              <a:t>Angie, Brett, CJ, Kenn</a:t>
            </a:r>
          </a:p>
        </p:txBody>
      </p:sp>
    </p:spTree>
    <p:extLst>
      <p:ext uri="{BB962C8B-B14F-4D97-AF65-F5344CB8AC3E}">
        <p14:creationId xmlns:p14="http://schemas.microsoft.com/office/powerpoint/2010/main" val="1278184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D56E41F-B8E0-4D18-B554-FD40260DE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2DB31E17-E562-4F82-98D0-858C84120F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4" name="Picture 13">
              <a:extLst>
                <a:ext uri="{FF2B5EF4-FFF2-40B4-BE49-F238E27FC236}">
                  <a16:creationId xmlns:a16="http://schemas.microsoft.com/office/drawing/2014/main" id="{58BF3B07-5EF6-4E5B-834E-C1398DB60AD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Rectangle 14">
              <a:extLst>
                <a:ext uri="{FF2B5EF4-FFF2-40B4-BE49-F238E27FC236}">
                  <a16:creationId xmlns:a16="http://schemas.microsoft.com/office/drawing/2014/main" id="{3DDA1859-D108-4C60-B38B-C85485AB38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E498EA77-084B-43CC-B94D-566F1D8E1EE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7" name="Picture 16">
              <a:extLst>
                <a:ext uri="{FF2B5EF4-FFF2-40B4-BE49-F238E27FC236}">
                  <a16:creationId xmlns:a16="http://schemas.microsoft.com/office/drawing/2014/main" id="{99B16D3F-47E8-419E-9C4E-ED6FC918FBB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C8DA99C9-BE3A-4DD1-B1FB-D869F9D337FA}"/>
              </a:ext>
            </a:extLst>
          </p:cNvPr>
          <p:cNvSpPr>
            <a:spLocks noGrp="1"/>
          </p:cNvSpPr>
          <p:nvPr>
            <p:ph type="title"/>
          </p:nvPr>
        </p:nvSpPr>
        <p:spPr>
          <a:xfrm>
            <a:off x="7535825" y="982132"/>
            <a:ext cx="3360772" cy="1303867"/>
          </a:xfrm>
        </p:spPr>
        <p:txBody>
          <a:bodyPr>
            <a:normAutofit/>
          </a:bodyPr>
          <a:lstStyle/>
          <a:p>
            <a:pPr>
              <a:lnSpc>
                <a:spcPct val="90000"/>
              </a:lnSpc>
            </a:pPr>
            <a:r>
              <a:rPr lang="en-US" sz="4100" dirty="0">
                <a:solidFill>
                  <a:srgbClr val="262626"/>
                </a:solidFill>
              </a:rPr>
              <a:t>What We Are Looking For</a:t>
            </a:r>
          </a:p>
        </p:txBody>
      </p:sp>
      <p:sp>
        <p:nvSpPr>
          <p:cNvPr id="19" name="Rectangle 18">
            <a:extLst>
              <a:ext uri="{FF2B5EF4-FFF2-40B4-BE49-F238E27FC236}">
                <a16:creationId xmlns:a16="http://schemas.microsoft.com/office/drawing/2014/main" id="{23E937B9-07EE-456A-A31C-41A8866E2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 map&#10;&#10;Description automatically generated">
            <a:extLst>
              <a:ext uri="{FF2B5EF4-FFF2-40B4-BE49-F238E27FC236}">
                <a16:creationId xmlns:a16="http://schemas.microsoft.com/office/drawing/2014/main" id="{735F4983-F78E-461A-8D11-3412E7C24531}"/>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1412683" y="1597602"/>
            <a:ext cx="5264729" cy="3474720"/>
          </a:xfrm>
          <a:prstGeom prst="rect">
            <a:avLst/>
          </a:prstGeom>
        </p:spPr>
      </p:pic>
      <p:cxnSp>
        <p:nvCxnSpPr>
          <p:cNvPr id="21" name="Straight Connector 20">
            <a:extLst>
              <a:ext uri="{FF2B5EF4-FFF2-40B4-BE49-F238E27FC236}">
                <a16:creationId xmlns:a16="http://schemas.microsoft.com/office/drawing/2014/main" id="{FD2308B7-2829-44DD-B213-27EEBDED14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78C51F42-67CB-447B-B463-2A5C3A4BAA99}"/>
              </a:ext>
            </a:extLst>
          </p:cNvPr>
          <p:cNvSpPr>
            <a:spLocks noGrp="1"/>
          </p:cNvSpPr>
          <p:nvPr>
            <p:ph idx="1"/>
          </p:nvPr>
        </p:nvSpPr>
        <p:spPr>
          <a:xfrm>
            <a:off x="7535824" y="2556932"/>
            <a:ext cx="3360771" cy="3318936"/>
          </a:xfrm>
        </p:spPr>
        <p:txBody>
          <a:bodyPr>
            <a:normAutofit/>
          </a:bodyPr>
          <a:lstStyle/>
          <a:p>
            <a:r>
              <a:rPr lang="en-US" dirty="0">
                <a:solidFill>
                  <a:srgbClr val="262626"/>
                </a:solidFill>
              </a:rPr>
              <a:t>Number of restaurants vs. poverty level</a:t>
            </a:r>
          </a:p>
          <a:p>
            <a:r>
              <a:rPr lang="en-US" dirty="0">
                <a:solidFill>
                  <a:srgbClr val="262626"/>
                </a:solidFill>
              </a:rPr>
              <a:t>Why understanding this is important</a:t>
            </a:r>
          </a:p>
          <a:p>
            <a:r>
              <a:rPr lang="en-US" dirty="0">
                <a:solidFill>
                  <a:srgbClr val="262626"/>
                </a:solidFill>
              </a:rPr>
              <a:t>What we can learn from the data, no matter the outcome</a:t>
            </a:r>
          </a:p>
          <a:p>
            <a:pPr marL="0" indent="0">
              <a:buNone/>
            </a:pPr>
            <a:endParaRPr lang="en-US" dirty="0">
              <a:solidFill>
                <a:srgbClr val="262626"/>
              </a:solidFill>
            </a:endParaRPr>
          </a:p>
        </p:txBody>
      </p:sp>
      <p:sp>
        <p:nvSpPr>
          <p:cNvPr id="6" name="TextBox 5">
            <a:extLst>
              <a:ext uri="{FF2B5EF4-FFF2-40B4-BE49-F238E27FC236}">
                <a16:creationId xmlns:a16="http://schemas.microsoft.com/office/drawing/2014/main" id="{C0EE7728-4C3C-44D1-9F22-7C8DA3018C4B}"/>
              </a:ext>
            </a:extLst>
          </p:cNvPr>
          <p:cNvSpPr txBox="1"/>
          <p:nvPr/>
        </p:nvSpPr>
        <p:spPr>
          <a:xfrm>
            <a:off x="4164807" y="4881539"/>
            <a:ext cx="2526653"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6" tooltip="https://www.foodiggity.com/tag/map/">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7" tooltip="https://creativecommons.org/licenses/by-nc-nd/3.0/">
                  <a:extLst>
                    <a:ext uri="{A12FA001-AC4F-418D-AE19-62706E023703}">
                      <ahyp:hlinkClr xmlns:ahyp="http://schemas.microsoft.com/office/drawing/2018/hyperlinkcolor" val="tx"/>
                    </a:ext>
                  </a:extLst>
                </a:hlinkClick>
              </a:rPr>
              <a:t>CC BY-NC-ND</a:t>
            </a:r>
            <a:endParaRPr lang="en-US" sz="700">
              <a:solidFill>
                <a:srgbClr val="FFFFFF"/>
              </a:solidFill>
            </a:endParaRPr>
          </a:p>
        </p:txBody>
      </p:sp>
    </p:spTree>
    <p:extLst>
      <p:ext uri="{BB962C8B-B14F-4D97-AF65-F5344CB8AC3E}">
        <p14:creationId xmlns:p14="http://schemas.microsoft.com/office/powerpoint/2010/main" val="2233569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E61F402-3445-458A-9A2B-D28FD2883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673C096-95AE-4644-B76C-1DF1B667DC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4" name="Picture 13">
              <a:extLst>
                <a:ext uri="{FF2B5EF4-FFF2-40B4-BE49-F238E27FC236}">
                  <a16:creationId xmlns:a16="http://schemas.microsoft.com/office/drawing/2014/main" id="{77A91835-418B-4867-87D7-1376A57F3F7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Rectangle 14">
              <a:extLst>
                <a:ext uri="{FF2B5EF4-FFF2-40B4-BE49-F238E27FC236}">
                  <a16:creationId xmlns:a16="http://schemas.microsoft.com/office/drawing/2014/main" id="{65B511A1-E0EC-49FE-8068-9DA29CD00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4A61BC5F-ADA4-4DBA-9C6B-E17E0B82EC5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7" name="Picture 16">
              <a:extLst>
                <a:ext uri="{FF2B5EF4-FFF2-40B4-BE49-F238E27FC236}">
                  <a16:creationId xmlns:a16="http://schemas.microsoft.com/office/drawing/2014/main" id="{1CE6F7D2-ACED-47D2-BEFD-FB26F75374A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DF52A715-A8A7-4F7A-8298-14FF17C45EEF}"/>
              </a:ext>
            </a:extLst>
          </p:cNvPr>
          <p:cNvSpPr>
            <a:spLocks noGrp="1"/>
          </p:cNvSpPr>
          <p:nvPr>
            <p:ph type="title"/>
          </p:nvPr>
        </p:nvSpPr>
        <p:spPr>
          <a:xfrm>
            <a:off x="1295402" y="982132"/>
            <a:ext cx="3660056" cy="1325373"/>
          </a:xfrm>
        </p:spPr>
        <p:txBody>
          <a:bodyPr anchor="b">
            <a:normAutofit/>
          </a:bodyPr>
          <a:lstStyle/>
          <a:p>
            <a:r>
              <a:rPr lang="en-US" sz="4100" dirty="0">
                <a:solidFill>
                  <a:srgbClr val="262626"/>
                </a:solidFill>
              </a:rPr>
              <a:t>What We Did</a:t>
            </a:r>
          </a:p>
        </p:txBody>
      </p:sp>
      <p:cxnSp>
        <p:nvCxnSpPr>
          <p:cNvPr id="19" name="Straight Connector 18">
            <a:extLst>
              <a:ext uri="{FF2B5EF4-FFF2-40B4-BE49-F238E27FC236}">
                <a16:creationId xmlns:a16="http://schemas.microsoft.com/office/drawing/2014/main" id="{2BE880E9-2B86-4CDB-B5B7-308745CDD1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5401" y="2400639"/>
            <a:ext cx="3660057"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C324D9B5-2A5D-4429-BB40-EEAF0190E571}"/>
              </a:ext>
            </a:extLst>
          </p:cNvPr>
          <p:cNvSpPr>
            <a:spLocks noGrp="1"/>
          </p:cNvSpPr>
          <p:nvPr>
            <p:ph idx="1"/>
          </p:nvPr>
        </p:nvSpPr>
        <p:spPr>
          <a:xfrm>
            <a:off x="1295401" y="2493774"/>
            <a:ext cx="3660057" cy="3382094"/>
          </a:xfrm>
        </p:spPr>
        <p:txBody>
          <a:bodyPr>
            <a:normAutofit/>
          </a:bodyPr>
          <a:lstStyle/>
          <a:p>
            <a:pPr algn="ctr"/>
            <a:r>
              <a:rPr lang="en-US" dirty="0">
                <a:solidFill>
                  <a:srgbClr val="262626"/>
                </a:solidFill>
              </a:rPr>
              <a:t>API</a:t>
            </a:r>
          </a:p>
          <a:p>
            <a:pPr algn="ctr"/>
            <a:r>
              <a:rPr lang="en-US" dirty="0">
                <a:solidFill>
                  <a:srgbClr val="262626"/>
                </a:solidFill>
              </a:rPr>
              <a:t>MongoDB</a:t>
            </a:r>
          </a:p>
          <a:p>
            <a:pPr algn="ctr"/>
            <a:r>
              <a:rPr lang="en-US" dirty="0">
                <a:solidFill>
                  <a:srgbClr val="262626"/>
                </a:solidFill>
              </a:rPr>
              <a:t>Leaflet plugin w/ sidebar </a:t>
            </a:r>
          </a:p>
          <a:p>
            <a:pPr algn="ctr"/>
            <a:r>
              <a:rPr lang="en-US" dirty="0">
                <a:solidFill>
                  <a:srgbClr val="262626"/>
                </a:solidFill>
              </a:rPr>
              <a:t>Scrapped Data </a:t>
            </a:r>
          </a:p>
          <a:p>
            <a:pPr algn="ctr"/>
            <a:endParaRPr lang="en-US" sz="1600" dirty="0">
              <a:solidFill>
                <a:srgbClr val="262626"/>
              </a:solidFill>
            </a:endParaRPr>
          </a:p>
        </p:txBody>
      </p:sp>
      <p:pic>
        <p:nvPicPr>
          <p:cNvPr id="5" name="Picture 4" descr="A picture containing computer&#10;&#10;Description automatically generated">
            <a:extLst>
              <a:ext uri="{FF2B5EF4-FFF2-40B4-BE49-F238E27FC236}">
                <a16:creationId xmlns:a16="http://schemas.microsoft.com/office/drawing/2014/main" id="{77947569-1A0F-4F9A-B214-B1AEC83D3B4B}"/>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5418668" y="1899506"/>
            <a:ext cx="5469466" cy="3058985"/>
          </a:xfrm>
          <a:prstGeom prst="rect">
            <a:avLst/>
          </a:prstGeom>
          <a:ln w="57150" cmpd="thickThin">
            <a:solidFill>
              <a:srgbClr val="7F7F7F"/>
            </a:solidFill>
            <a:miter lim="800000"/>
          </a:ln>
        </p:spPr>
      </p:pic>
      <p:sp>
        <p:nvSpPr>
          <p:cNvPr id="6" name="TextBox 5">
            <a:extLst>
              <a:ext uri="{FF2B5EF4-FFF2-40B4-BE49-F238E27FC236}">
                <a16:creationId xmlns:a16="http://schemas.microsoft.com/office/drawing/2014/main" id="{677425CC-A902-49F1-AB2E-958FE0147619}"/>
              </a:ext>
            </a:extLst>
          </p:cNvPr>
          <p:cNvSpPr txBox="1"/>
          <p:nvPr/>
        </p:nvSpPr>
        <p:spPr>
          <a:xfrm>
            <a:off x="8395144" y="4758436"/>
            <a:ext cx="2492990"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6" tooltip="http://www.brokenairplane.com/2011/02/students-classroom-rules-technology.html">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7" tooltip="https://creativecommons.org/licenses/by-nc-sa/3.0/">
                  <a:extLst>
                    <a:ext uri="{A12FA001-AC4F-418D-AE19-62706E023703}">
                      <ahyp:hlinkClr xmlns:ahyp="http://schemas.microsoft.com/office/drawing/2018/hyperlinkcolor" val="tx"/>
                    </a:ext>
                  </a:extLst>
                </a:hlinkClick>
              </a:rPr>
              <a:t>CC BY-SA-NC</a:t>
            </a:r>
            <a:endParaRPr lang="en-US" sz="700">
              <a:solidFill>
                <a:srgbClr val="FFFFFF"/>
              </a:solidFill>
            </a:endParaRPr>
          </a:p>
        </p:txBody>
      </p:sp>
    </p:spTree>
    <p:extLst>
      <p:ext uri="{BB962C8B-B14F-4D97-AF65-F5344CB8AC3E}">
        <p14:creationId xmlns:p14="http://schemas.microsoft.com/office/powerpoint/2010/main" val="922444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close up of a map&#10;&#10;Description automatically generated">
            <a:extLst>
              <a:ext uri="{FF2B5EF4-FFF2-40B4-BE49-F238E27FC236}">
                <a16:creationId xmlns:a16="http://schemas.microsoft.com/office/drawing/2014/main" id="{04BCF59C-CA85-48FB-8FB1-3676177EB764}"/>
              </a:ext>
            </a:extLst>
          </p:cNvPr>
          <p:cNvPicPr>
            <a:picLocks noGrp="1" noChangeAspect="1"/>
          </p:cNvPicPr>
          <p:nvPr>
            <p:ph idx="1"/>
          </p:nvPr>
        </p:nvPicPr>
        <p:blipFill rotWithShape="1">
          <a:blip r:embed="rId2">
            <a:alphaModFix amt="24000"/>
          </a:blip>
          <a:srcRect l="2532" t="6674" r="2532" b="20883"/>
          <a:stretch/>
        </p:blipFill>
        <p:spPr>
          <a:xfrm>
            <a:off x="609600" y="618836"/>
            <a:ext cx="10972800" cy="5624946"/>
          </a:xfrm>
        </p:spPr>
      </p:pic>
      <p:sp>
        <p:nvSpPr>
          <p:cNvPr id="2" name="Title 1">
            <a:extLst>
              <a:ext uri="{FF2B5EF4-FFF2-40B4-BE49-F238E27FC236}">
                <a16:creationId xmlns:a16="http://schemas.microsoft.com/office/drawing/2014/main" id="{A5ABF7AC-DD02-49E9-8454-8EAF7113A0E5}"/>
              </a:ext>
            </a:extLst>
          </p:cNvPr>
          <p:cNvSpPr>
            <a:spLocks noGrp="1"/>
          </p:cNvSpPr>
          <p:nvPr>
            <p:ph type="title"/>
          </p:nvPr>
        </p:nvSpPr>
        <p:spPr>
          <a:xfrm>
            <a:off x="1295402" y="982132"/>
            <a:ext cx="9601196" cy="1303867"/>
          </a:xfrm>
        </p:spPr>
        <p:txBody>
          <a:bodyPr/>
          <a:lstStyle/>
          <a:p>
            <a:r>
              <a:rPr lang="en-US" dirty="0"/>
              <a:t>The Site</a:t>
            </a:r>
          </a:p>
        </p:txBody>
      </p:sp>
      <p:sp>
        <p:nvSpPr>
          <p:cNvPr id="9" name="TextBox 8">
            <a:extLst>
              <a:ext uri="{FF2B5EF4-FFF2-40B4-BE49-F238E27FC236}">
                <a16:creationId xmlns:a16="http://schemas.microsoft.com/office/drawing/2014/main" id="{62423AB3-A64A-4495-8FE8-127171161789}"/>
              </a:ext>
            </a:extLst>
          </p:cNvPr>
          <p:cNvSpPr txBox="1"/>
          <p:nvPr/>
        </p:nvSpPr>
        <p:spPr>
          <a:xfrm>
            <a:off x="1295403" y="2533475"/>
            <a:ext cx="9601196" cy="1200329"/>
          </a:xfrm>
          <a:prstGeom prst="rect">
            <a:avLst/>
          </a:prstGeom>
          <a:noFill/>
        </p:spPr>
        <p:txBody>
          <a:bodyPr wrap="square" rtlCol="0">
            <a:spAutoFit/>
          </a:bodyPr>
          <a:lstStyle/>
          <a:p>
            <a:r>
              <a:rPr lang="en-US" dirty="0"/>
              <a:t>Angie and Brett, can you put in some bullet points here that you would want to see on the screen? </a:t>
            </a:r>
          </a:p>
          <a:p>
            <a:r>
              <a:rPr lang="en-US" dirty="0"/>
              <a:t>What do you think about the image in the background? I put it there as kind of a preview and if you did not want to say anything about it, you do not have to. We can just pretend it is nothing to talk about and then see if Matt or anyone notices that this is an image of the site. What do you all think?</a:t>
            </a:r>
          </a:p>
        </p:txBody>
      </p:sp>
    </p:spTree>
    <p:extLst>
      <p:ext uri="{BB962C8B-B14F-4D97-AF65-F5344CB8AC3E}">
        <p14:creationId xmlns:p14="http://schemas.microsoft.com/office/powerpoint/2010/main" val="3300073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FBB91-9074-4834-B678-22AD0A800E49}"/>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6D844C73-90CE-489D-B24D-665D7631001F}"/>
              </a:ext>
            </a:extLst>
          </p:cNvPr>
          <p:cNvSpPr>
            <a:spLocks noGrp="1"/>
          </p:cNvSpPr>
          <p:nvPr>
            <p:ph idx="1"/>
          </p:nvPr>
        </p:nvSpPr>
        <p:spPr/>
        <p:txBody>
          <a:bodyPr>
            <a:normAutofit fontScale="70000" lnSpcReduction="20000"/>
          </a:bodyPr>
          <a:lstStyle/>
          <a:p>
            <a:r>
              <a:rPr lang="en-US" dirty="0"/>
              <a:t>Hey guys, what other sites do I need to add here?</a:t>
            </a:r>
          </a:p>
          <a:p>
            <a:endParaRPr lang="en-US" dirty="0"/>
          </a:p>
          <a:p>
            <a:r>
              <a:rPr lang="en-US" dirty="0"/>
              <a:t>1. Rhone, A. (2017, December 4). ERS's Updated Food Environment Atlas Shows an Increase in Fast Food Restaurants Between 2009 and 2014. Retrieved May 27, 2020, from http://www.ers.usda.gov/amber-waves/2017/december/ers-s-updated-food-environment-atlas-shows-an-increase-in-fast-food-restaurants-between-2009-and-2014/</a:t>
            </a:r>
          </a:p>
          <a:p>
            <a:r>
              <a:rPr lang="en-US" dirty="0"/>
              <a:t>2. 1 in 7 Americans Lived in Poverty in 2009 ... - PBS NewsHour. (2010, September 16). Retrieved May 28, 2020, from https://www.pbs.org/newshour/economy/poverty-uninsured-rates-rise-as-recession-continues</a:t>
            </a:r>
          </a:p>
          <a:p>
            <a:r>
              <a:rPr lang="en-US" dirty="0"/>
              <a:t>3. </a:t>
            </a:r>
            <a:r>
              <a:rPr lang="en-US" dirty="0" err="1"/>
              <a:t>DeNavas</a:t>
            </a:r>
            <a:r>
              <a:rPr lang="en-US" dirty="0"/>
              <a:t>-Walt, C., &amp; Proctor, B. D. (2018, July 25). Income and Poverty in the United States: 2014. Retrieved May 27, 2020, from https://www.census.gov/library/publications/2015/demo/p60-252.html</a:t>
            </a:r>
          </a:p>
          <a:p>
            <a:endParaRPr lang="en-US" dirty="0"/>
          </a:p>
        </p:txBody>
      </p:sp>
    </p:spTree>
    <p:extLst>
      <p:ext uri="{BB962C8B-B14F-4D97-AF65-F5344CB8AC3E}">
        <p14:creationId xmlns:p14="http://schemas.microsoft.com/office/powerpoint/2010/main" val="261588995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D367A26A3A9FB46979047D8E7015C4A" ma:contentTypeVersion="10" ma:contentTypeDescription="Create a new document." ma:contentTypeScope="" ma:versionID="c397597226638140e4af44b18f66294f">
  <xsd:schema xmlns:xsd="http://www.w3.org/2001/XMLSchema" xmlns:xs="http://www.w3.org/2001/XMLSchema" xmlns:p="http://schemas.microsoft.com/office/2006/metadata/properties" xmlns:ns3="50dc16db-6b20-4902-9ede-91f917c6298c" targetNamespace="http://schemas.microsoft.com/office/2006/metadata/properties" ma:root="true" ma:fieldsID="0462f3abd3eea1e9813070414a2ed6a7" ns3:_="">
    <xsd:import namespace="50dc16db-6b20-4902-9ede-91f917c6298c"/>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ServiceLocation" minOccurs="0"/>
                <xsd:element ref="ns3:MediaServiceGenerationTime" minOccurs="0"/>
                <xsd:element ref="ns3:MediaServiceEventHashCode"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0dc16db-6b20-4902-9ede-91f917c6298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95DDF68-74F1-48E3-9D9D-99C6935151AB}">
  <ds:schemaRefs>
    <ds:schemaRef ds:uri="http://schemas.microsoft.com/sharepoint/v3/contenttype/forms"/>
  </ds:schemaRefs>
</ds:datastoreItem>
</file>

<file path=customXml/itemProps2.xml><?xml version="1.0" encoding="utf-8"?>
<ds:datastoreItem xmlns:ds="http://schemas.openxmlformats.org/officeDocument/2006/customXml" ds:itemID="{DA7F126D-5826-4818-87EB-F38B0209BC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0dc16db-6b20-4902-9ede-91f917c6298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5BC51F4-4A37-4125-A439-1E6CE0C2C279}">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50dc16db-6b20-4902-9ede-91f917c6298c"/>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86</TotalTime>
  <Words>332</Words>
  <Application>Microsoft Office PowerPoint</Application>
  <PresentationFormat>Widescreen</PresentationFormat>
  <Paragraphs>22</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Garamond</vt:lpstr>
      <vt:lpstr>Organic</vt:lpstr>
      <vt:lpstr>Poverty &amp; Fast Food</vt:lpstr>
      <vt:lpstr>What We Are Looking For</vt:lpstr>
      <vt:lpstr>What We Did</vt:lpstr>
      <vt:lpstr>The Site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Poverty &amp; Fast Food</dc:title>
  <dc:creator>Kenneth Knisley</dc:creator>
  <cp:lastModifiedBy>Kenneth Knisley</cp:lastModifiedBy>
  <cp:revision>3</cp:revision>
  <dcterms:created xsi:type="dcterms:W3CDTF">2020-05-30T15:48:17Z</dcterms:created>
  <dcterms:modified xsi:type="dcterms:W3CDTF">2020-05-31T23:47:27Z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0x0101000D367A26A3A9FB46979047D8E7015C4A</vt:lpwstr>
  </property>
</Properties>
</file>