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F0F38-8C05-481D-A15C-06A066292A11}" v="5" dt="2020-05-31T23:38:06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odiggity.com/tag/map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rokenairplane.com/2011/02/students-classroom-rules-technology.html" TargetMode="External"/><Relationship Id="rId5" Type="http://schemas.openxmlformats.org/officeDocument/2006/relationships/image" Target="../media/image8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templates/index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F8D8-4BC7-49AA-B2D3-9001E51A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Poverty &amp; Fast 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E6D5D-3BFB-440F-B0A8-1F0E5B2A2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Angie, Brett, CJ, Kenn</a:t>
            </a:r>
          </a:p>
        </p:txBody>
      </p:sp>
    </p:spTree>
    <p:extLst>
      <p:ext uri="{BB962C8B-B14F-4D97-AF65-F5344CB8AC3E}">
        <p14:creationId xmlns:p14="http://schemas.microsoft.com/office/powerpoint/2010/main" val="12781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DA99C9-BE3A-4DD1-B1FB-D869F9D3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rgbClr val="262626"/>
                </a:solidFill>
              </a:rPr>
              <a:t>What We Are Looking For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35F4983-F78E-461A-8D11-3412E7C2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12683" y="1597602"/>
            <a:ext cx="5264729" cy="34747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1F42-67CB-447B-B463-2A5C3A4B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Number of restaurants vs. poverty level</a:t>
            </a:r>
          </a:p>
          <a:p>
            <a:r>
              <a:rPr lang="en-US" dirty="0">
                <a:solidFill>
                  <a:srgbClr val="262626"/>
                </a:solidFill>
              </a:rPr>
              <a:t>Why understanding this is important</a:t>
            </a:r>
          </a:p>
          <a:p>
            <a:r>
              <a:rPr lang="en-US" dirty="0">
                <a:solidFill>
                  <a:srgbClr val="262626"/>
                </a:solidFill>
              </a:rPr>
              <a:t>Relationship between unemployment and poverty. </a:t>
            </a:r>
          </a:p>
          <a:p>
            <a:pPr marL="0" indent="0">
              <a:buNone/>
            </a:pPr>
            <a:endParaRPr lang="en-US" dirty="0">
              <a:solidFill>
                <a:srgbClr val="26262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7728-4C3C-44D1-9F22-7C8DA3018C4B}"/>
              </a:ext>
            </a:extLst>
          </p:cNvPr>
          <p:cNvSpPr txBox="1"/>
          <p:nvPr/>
        </p:nvSpPr>
        <p:spPr>
          <a:xfrm>
            <a:off x="4164807" y="4881539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s://www.foodiggity.com/tag/map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6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52A715-A8A7-4F7A-8298-14FF17C4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4100" dirty="0">
                <a:solidFill>
                  <a:srgbClr val="262626"/>
                </a:solidFill>
              </a:rPr>
              <a:t>What We Did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D9B5-2A5D-4429-BB40-EEAF0190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3774"/>
            <a:ext cx="4327451" cy="338209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>
                <a:solidFill>
                  <a:srgbClr val="262626"/>
                </a:solidFill>
              </a:rPr>
              <a:t>Dynamic Map with County and Restaurant Data</a:t>
            </a:r>
          </a:p>
          <a:p>
            <a:pPr algn="ctr"/>
            <a:r>
              <a:rPr lang="en-US" dirty="0">
                <a:solidFill>
                  <a:srgbClr val="262626"/>
                </a:solidFill>
              </a:rPr>
              <a:t>Leaflet Dynamic Sidebar</a:t>
            </a:r>
          </a:p>
          <a:p>
            <a:pPr algn="ctr"/>
            <a:r>
              <a:rPr lang="en-US" dirty="0">
                <a:solidFill>
                  <a:srgbClr val="262626"/>
                </a:solidFill>
              </a:rPr>
              <a:t>D3 for graphing</a:t>
            </a:r>
          </a:p>
          <a:p>
            <a:pPr algn="ctr"/>
            <a:r>
              <a:rPr lang="en-US" dirty="0">
                <a:solidFill>
                  <a:srgbClr val="262626"/>
                </a:solidFill>
              </a:rPr>
              <a:t>API to Obtain Data</a:t>
            </a:r>
          </a:p>
          <a:p>
            <a:pPr algn="ctr"/>
            <a:r>
              <a:rPr lang="en-US" dirty="0">
                <a:solidFill>
                  <a:srgbClr val="262626"/>
                </a:solidFill>
              </a:rPr>
              <a:t>Splinter to Obtain Scraped Data</a:t>
            </a:r>
          </a:p>
          <a:p>
            <a:pPr algn="ctr"/>
            <a:r>
              <a:rPr lang="en-US" dirty="0" err="1">
                <a:solidFill>
                  <a:srgbClr val="262626"/>
                </a:solidFill>
              </a:rPr>
              <a:t>PyMongo</a:t>
            </a:r>
            <a:r>
              <a:rPr lang="en-US" dirty="0">
                <a:solidFill>
                  <a:srgbClr val="262626"/>
                </a:solidFill>
              </a:rPr>
              <a:t> to Transfer Data to Mongo DB </a:t>
            </a:r>
          </a:p>
          <a:p>
            <a:pPr algn="ctr"/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7947569-1A0F-4F9A-B214-B1AEC83D3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43351" y="2493774"/>
            <a:ext cx="4792134" cy="305898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425CC-A902-49F1-AB2E-958FE0147619}"/>
              </a:ext>
            </a:extLst>
          </p:cNvPr>
          <p:cNvSpPr txBox="1"/>
          <p:nvPr/>
        </p:nvSpPr>
        <p:spPr>
          <a:xfrm>
            <a:off x="8395144" y="4758436"/>
            <a:ext cx="24929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://www.brokenairplane.com/2011/02/students-classroom-rules-technolog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4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04BCF59C-CA85-48FB-8FB1-3676177EB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4000"/>
          </a:blip>
          <a:srcRect l="2532" t="6674" r="2532" b="20883"/>
          <a:stretch/>
        </p:blipFill>
        <p:spPr>
          <a:xfrm>
            <a:off x="609600" y="618836"/>
            <a:ext cx="10972800" cy="562494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ABF7AC-DD02-49E9-8454-8EAF7113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Data ETL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23AB3-A64A-4495-8FE8-127171161789}"/>
              </a:ext>
            </a:extLst>
          </p:cNvPr>
          <p:cNvSpPr txBox="1"/>
          <p:nvPr/>
        </p:nvSpPr>
        <p:spPr>
          <a:xfrm>
            <a:off x="1295403" y="2533475"/>
            <a:ext cx="96011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Restaurant data was obtained from a Yelp API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County demographic information for Missouri was obtained from API calls to www.census.gov, data.ers.usda.gov, and www.povertyusa.org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County lines for the dynamic map were obtained from a </a:t>
            </a:r>
            <a:r>
              <a:rPr lang="en-US" sz="2400" dirty="0" err="1"/>
              <a:t>GeoJSON</a:t>
            </a:r>
            <a:r>
              <a:rPr lang="en-US" sz="2400" dirty="0"/>
              <a:t> from https://eric.clst.org/tech/usgeojson/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Web-scraping with Splinter: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Scraped current poverty 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Storage in Mongo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07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BDC2-7D03-4FFE-8712-05955ADC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CBFA-A5EA-4012-9864-BCF2B9B4B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829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D3.js was used to read in csv data and </a:t>
            </a:r>
            <a:r>
              <a:rPr lang="en-US" dirty="0" err="1"/>
              <a:t>GeoJSON</a:t>
            </a:r>
            <a:r>
              <a:rPr lang="en-US" dirty="0"/>
              <a:t> data obtained </a:t>
            </a:r>
          </a:p>
          <a:p>
            <a:r>
              <a:rPr lang="en-US" dirty="0"/>
              <a:t>The base maps were street map and dark map. </a:t>
            </a:r>
          </a:p>
          <a:p>
            <a:r>
              <a:rPr lang="en-US" dirty="0"/>
              <a:t>Overlay maps consisted of the location of fast food restaurants in Missouri and the counties of Missouri.</a:t>
            </a:r>
          </a:p>
          <a:p>
            <a:r>
              <a:rPr lang="en-US" dirty="0"/>
              <a:t>The leaflet plug-in sidebar v2 was incorporated to provide more information about each restaurant.</a:t>
            </a:r>
          </a:p>
          <a:p>
            <a:r>
              <a:rPr lang="en-US" dirty="0"/>
              <a:t>When the counties layer </a:t>
            </a:r>
            <a:r>
              <a:rPr lang="en-US"/>
              <a:t>is activated, </a:t>
            </a:r>
            <a:r>
              <a:rPr lang="en-US" dirty="0"/>
              <a:t>they are color coded based on unemployment rate with a legend. </a:t>
            </a:r>
          </a:p>
          <a:p>
            <a:r>
              <a:rPr lang="en-US" dirty="0"/>
              <a:t>The sidebar was also used to provide the poverty and unemployment information for each county.</a:t>
            </a:r>
          </a:p>
          <a:p>
            <a:r>
              <a:rPr lang="en-US" dirty="0"/>
              <a:t>D3 for plotting with linear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83521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5D689B-C2C4-4839-BBAA-23688F9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 of the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B325F2-231A-444A-9F5C-662ADAB71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784" y="2556932"/>
            <a:ext cx="6410432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7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7060-84FD-4BC9-8C2A-E73F8079A7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82663"/>
            <a:ext cx="9601200" cy="1303337"/>
          </a:xfrm>
        </p:spPr>
        <p:txBody>
          <a:bodyPr/>
          <a:lstStyle/>
          <a:p>
            <a:r>
              <a:rPr lang="en-US" dirty="0"/>
              <a:t>Dynamic Map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8BF984B5-C20E-4758-B978-318B490DC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77" y="710891"/>
            <a:ext cx="7917445" cy="54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0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BB91-9074-4834-B678-22AD0A80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4C73-90CE-489D-B24D-665D7631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1. Rhone, A. (2017, December 4). ERS's Updated Food Environment Atlas Shows an Increase in Fast Food Restaurants Between 2009 and 2014. Retrieved May 27, 2020, from http://www.ers.usda.gov/amber-waves/2017/december/ers-s-updated-food-environment-atlas-shows-an-increase-in-fast-food-restaurants-between-2009-and-2014/</a:t>
            </a:r>
          </a:p>
          <a:p>
            <a:r>
              <a:rPr lang="en-US" dirty="0"/>
              <a:t>2. 1 in 7 Americans Lived in Poverty in 2009 ... - PBS NewsHour. (2010, September 16). Retrieved May 28, 2020, from https://www.pbs.org/newshour/economy/poverty-uninsured-rates-rise-as-recession-continues</a:t>
            </a:r>
          </a:p>
          <a:p>
            <a:r>
              <a:rPr lang="en-US" dirty="0"/>
              <a:t>3. </a:t>
            </a:r>
            <a:r>
              <a:rPr lang="en-US" dirty="0" err="1"/>
              <a:t>DeNavas</a:t>
            </a:r>
            <a:r>
              <a:rPr lang="en-US" dirty="0"/>
              <a:t>-Walt, C., &amp; Proctor, B. D. (2018, July 25). Income and Poverty in the United States: 2014. Retrieved May 27, 2020, from https://www.census.gov/library/publications/2015/demo/p60-252.html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89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67A26A3A9FB46979047D8E7015C4A" ma:contentTypeVersion="10" ma:contentTypeDescription="Create a new document." ma:contentTypeScope="" ma:versionID="c397597226638140e4af44b18f66294f">
  <xsd:schema xmlns:xsd="http://www.w3.org/2001/XMLSchema" xmlns:xs="http://www.w3.org/2001/XMLSchema" xmlns:p="http://schemas.microsoft.com/office/2006/metadata/properties" xmlns:ns3="50dc16db-6b20-4902-9ede-91f917c6298c" targetNamespace="http://schemas.microsoft.com/office/2006/metadata/properties" ma:root="true" ma:fieldsID="0462f3abd3eea1e9813070414a2ed6a7" ns3:_="">
    <xsd:import namespace="50dc16db-6b20-4902-9ede-91f917c629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c16db-6b20-4902-9ede-91f917c629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C51F4-4A37-4125-A439-1E6CE0C2C279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50dc16db-6b20-4902-9ede-91f917c6298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95DDF68-74F1-48E3-9D9D-99C6935151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7F126D-5826-4818-87EB-F38B0209BC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dc16db-6b20-4902-9ede-91f917c62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425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Poverty &amp; Fast Food</vt:lpstr>
      <vt:lpstr>What We Are Looking For</vt:lpstr>
      <vt:lpstr>What We Did</vt:lpstr>
      <vt:lpstr>Data ETL</vt:lpstr>
      <vt:lpstr>Code</vt:lpstr>
      <vt:lpstr>Walk Through of the Code</vt:lpstr>
      <vt:lpstr>Dynamic Map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&amp; Fast Food</dc:title>
  <dc:creator>Kenneth Knisley</dc:creator>
  <cp:lastModifiedBy>Brett Chadwick</cp:lastModifiedBy>
  <cp:revision>14</cp:revision>
  <dcterms:created xsi:type="dcterms:W3CDTF">2020-05-30T15:48:17Z</dcterms:created>
  <dcterms:modified xsi:type="dcterms:W3CDTF">2020-06-01T23:28:51Z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0x0101000D367A26A3A9FB46979047D8E7015C4A</vt:lpwstr>
  </property>
</Properties>
</file>