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erriweather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4b2316a10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4b2316a10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b2316a10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4b2316a1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b2316a10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b2316a10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e9c251860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e9c251860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e9c25186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e9c25186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b2316a1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b2316a1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9c251860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e9c251860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" y="0"/>
            <a:ext cx="9144000" cy="4815300"/>
          </a:xfrm>
          <a:prstGeom prst="rect">
            <a:avLst/>
          </a:prstGeom>
          <a:solidFill>
            <a:srgbClr val="F3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1" y="4815191"/>
            <a:ext cx="9144000" cy="32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452257" y="1957060"/>
            <a:ext cx="42414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i="0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452257" y="2701528"/>
            <a:ext cx="32385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0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15142" y="1898449"/>
            <a:ext cx="1393372" cy="43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84" y="4920991"/>
            <a:ext cx="1564296" cy="116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18450" l="0" r="0" t="0"/>
          <a:stretch/>
        </p:blipFill>
        <p:spPr>
          <a:xfrm>
            <a:off x="7805116" y="4855816"/>
            <a:ext cx="1224292" cy="264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 type="obj">
  <p:cSld name="OBJECT">
    <p:bg>
      <p:bgPr>
        <a:solidFill>
          <a:srgbClr val="52585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10936" y="273844"/>
            <a:ext cx="7829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10936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1" y="4828379"/>
            <a:ext cx="9144000" cy="32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55706" y="4907101"/>
            <a:ext cx="723902" cy="22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18450" l="0" r="0" t="0"/>
          <a:stretch/>
        </p:blipFill>
        <p:spPr>
          <a:xfrm>
            <a:off x="7813272" y="4882194"/>
            <a:ext cx="1224292" cy="264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10936" y="273844"/>
            <a:ext cx="7829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10936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1" y="4815191"/>
            <a:ext cx="9144000" cy="32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84418" y="4880724"/>
            <a:ext cx="723902" cy="22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b="18450" l="0" r="0" t="0"/>
          <a:stretch/>
        </p:blipFill>
        <p:spPr>
          <a:xfrm>
            <a:off x="7835390" y="4869008"/>
            <a:ext cx="1224292" cy="264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00050" y="273844"/>
            <a:ext cx="7829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000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1" y="4815191"/>
            <a:ext cx="9144000" cy="32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5359" y="4857802"/>
            <a:ext cx="723902" cy="22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b="18450" l="0" r="0" t="0"/>
          <a:stretch/>
        </p:blipFill>
        <p:spPr>
          <a:xfrm>
            <a:off x="7799302" y="4842628"/>
            <a:ext cx="1224292" cy="264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ctrTitle"/>
          </p:nvPr>
        </p:nvSpPr>
        <p:spPr>
          <a:xfrm>
            <a:off x="3262432" y="348610"/>
            <a:ext cx="4241400" cy="61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Android Facial Recognition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DS-15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3163250" y="734200"/>
            <a:ext cx="4713900" cy="31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February 1, 2019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Yujia Fan, Peter Stilian, Yi Hu, Kenneth Huang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10936" y="273844"/>
            <a:ext cx="7829400" cy="6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Table of Contents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10936" y="1369219"/>
            <a:ext cx="78867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Font typeface="Merriweather"/>
              <a:buAutoNum type="arabicPeriod"/>
            </a:pPr>
            <a:r>
              <a:rPr lang="en" sz="2200">
                <a:latin typeface="Merriweather"/>
                <a:ea typeface="Merriweather"/>
                <a:cs typeface="Merriweather"/>
                <a:sym typeface="Merriweather"/>
              </a:rPr>
              <a:t>Objective and Approaches</a:t>
            </a:r>
            <a:endParaRPr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Font typeface="Merriweather"/>
              <a:buAutoNum type="arabicPeriod"/>
            </a:pPr>
            <a:r>
              <a:rPr lang="en" sz="2200">
                <a:latin typeface="Merriweather"/>
                <a:ea typeface="Merriweather"/>
                <a:cs typeface="Merriweather"/>
                <a:sym typeface="Merriweather"/>
              </a:rPr>
              <a:t>App Framework</a:t>
            </a:r>
            <a:endParaRPr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Font typeface="Merriweather"/>
              <a:buAutoNum type="arabicPeriod"/>
            </a:pPr>
            <a:r>
              <a:rPr lang="en" sz="2200">
                <a:latin typeface="Merriweather"/>
                <a:ea typeface="Merriweather"/>
                <a:cs typeface="Merriweather"/>
                <a:sym typeface="Merriweather"/>
              </a:rPr>
              <a:t>Notification System</a:t>
            </a:r>
            <a:endParaRPr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Font typeface="Merriweather"/>
              <a:buAutoNum type="arabicPeriod"/>
            </a:pPr>
            <a:r>
              <a:rPr lang="en" sz="2200">
                <a:latin typeface="Merriweather"/>
                <a:ea typeface="Merriweather"/>
                <a:cs typeface="Merriweather"/>
                <a:sym typeface="Merriweather"/>
              </a:rPr>
              <a:t>Reflections &amp; Progress</a:t>
            </a:r>
            <a:endParaRPr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10936" y="273844"/>
            <a:ext cx="7829400" cy="6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Objective and Approaches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25575" y="2622099"/>
            <a:ext cx="7886700" cy="284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/>
              <a:t>E</a:t>
            </a:r>
            <a:r>
              <a:rPr lang="en" sz="1800"/>
              <a:t>xisting facial recognition app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/>
              <a:t>Testing effective models for facial recognition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/>
              <a:t>Implementation of a notification system into proprietary source code</a:t>
            </a:r>
            <a:endParaRPr sz="1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418650" y="782200"/>
            <a:ext cx="78294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create an Android App that will detect faces in camera feed.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Compares detected faces with 5 unique faces. The app will alert the operator if face matches.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Implement a notification </a:t>
            </a: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 that a face that when a face in the app’s Added Persons library is identified, a notification will be sent to the user 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10936" y="273844"/>
            <a:ext cx="7829400" cy="6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App Framework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82286" y="829394"/>
            <a:ext cx="78867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/>
              <a:t>Classifications</a:t>
            </a:r>
            <a:endParaRPr u="sng"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Eigenfaces with NN: face size = 25x25; PCA = 0.98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Image Reshaping with SVM: </a:t>
            </a:r>
            <a:r>
              <a:rPr lang="en"/>
              <a:t>face size = 25x25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TensorFlow with SVM or KNN: face size = 160x160; K = 20 (KNN)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Caffe </a:t>
            </a:r>
            <a:r>
              <a:rPr lang="en"/>
              <a:t>with SVM or KNN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10936" y="273844"/>
            <a:ext cx="7829400" cy="6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</a:t>
            </a:r>
            <a:endParaRPr/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10936" y="940044"/>
            <a:ext cx="78867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With the native Android native face detection api, faces can be identified within a range of 10-12 feet.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Training &amp; Testing Speeds: (fastest) Tensorflow with SVM &gt;&gt; Tensorflow with KNN &gt;&gt; Eigenfaces with NN &gt;&gt; Image Reshaping with SVM (slowest)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Distance: (with an Android front-facing camera - Galaxy Note 4)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Using TF with SVM or KNN and Eigenfaces with NN, faces can be identified within 4 to 15 Inches.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Using Image Reshaping with SVM, faces can be identified within 4 to 20 inches (Slow detection).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Accuracy: Eigenfaces with NN is not accurate on my case.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10936" y="273844"/>
            <a:ext cx="7829400" cy="6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System</a:t>
            </a:r>
            <a:endParaRPr/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375" y="1242550"/>
            <a:ext cx="1846600" cy="29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250" y="878025"/>
            <a:ext cx="3868875" cy="33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7050" y="1242550"/>
            <a:ext cx="1768931" cy="290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410936" y="273844"/>
            <a:ext cx="7829400" cy="6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Progress and Follow up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273636" y="881644"/>
            <a:ext cx="78867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AutoNum type="arabicPeriod"/>
            </a:pPr>
            <a:r>
              <a:rPr lang="en" sz="1900">
                <a:solidFill>
                  <a:srgbClr val="FFFFFF"/>
                </a:solidFill>
              </a:rPr>
              <a:t>Found an existing facial recognition app that can implement 4 major models.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AutoNum type="arabicPeriod"/>
            </a:pPr>
            <a:r>
              <a:rPr lang="en" sz="1900">
                <a:solidFill>
                  <a:srgbClr val="FFFFFF"/>
                </a:solidFill>
              </a:rPr>
              <a:t>Concentrated on a notification function for the facial recognition app to alert the user if a saved face is recognized. 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AutoNum type="arabicPeriod"/>
            </a:pPr>
            <a:r>
              <a:rPr lang="en" sz="1900">
                <a:solidFill>
                  <a:srgbClr val="FFFFFF"/>
                </a:solidFill>
              </a:rPr>
              <a:t>Found sample code of notification function and incorporated it into the base detection program.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AutoNum type="arabicPeriod"/>
            </a:pPr>
            <a:r>
              <a:rPr lang="en" sz="1900">
                <a:solidFill>
                  <a:srgbClr val="FFFFFF"/>
                </a:solidFill>
              </a:rPr>
              <a:t>Testing different pre-trained models to determine which one is most effective for accurate facial recognition (prelim test: Tensorflow wins!)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AutoNum type="arabicPeriod"/>
            </a:pPr>
            <a:r>
              <a:rPr lang="en" sz="1900">
                <a:solidFill>
                  <a:srgbClr val="FFFFFF"/>
                </a:solidFill>
              </a:rPr>
              <a:t>Future work: fix Caffe with SVM and test all four models on larger datasets for accuracy rates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410936" y="273844"/>
            <a:ext cx="7829400" cy="6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10936" y="1369219"/>
            <a:ext cx="78867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