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9" r:id="rId2"/>
    <p:sldId id="573" r:id="rId3"/>
    <p:sldId id="592" r:id="rId4"/>
    <p:sldId id="574" r:id="rId5"/>
    <p:sldId id="593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429"/>
  </p:normalViewPr>
  <p:slideViewPr>
    <p:cSldViewPr>
      <p:cViewPr varScale="1">
        <p:scale>
          <a:sx n="49" d="100"/>
          <a:sy n="49" d="100"/>
        </p:scale>
        <p:origin x="-85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08D8-2F79-E542-BF75-A622FCA35A75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F854-073E-FC46-8FA9-7B83B958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Shape 64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87" name="Shape 6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The auto-generated configuration file shows what entries you can add to .rubocop.yml to mask the things that are more “Ruby” specific than “Chef” specific.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We’ll talk about a few that we want to exclude in the next few slides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Shape 6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82" name="Shape 6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Cool!  Now we have a workflow.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/>
              <a:t>Continue removing entries from .rubocop_todo.yml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/>
              <a:t>Fix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/>
              <a:t>Test with rubocop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/>
              <a:t>Lather-Rinse-Repeat until no more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/>
              <a:t>Remove empty .rubocop_todo.yml and inherit_from: line in .rubocop.yml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7" name="Shape 65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88" name="Shape 65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7000" lvl="0" indent="-127000">
              <a:buClr>
                <a:srgbClr val="F38C24"/>
              </a:buClr>
              <a:buSzPct val="100000"/>
              <a:buChar char="-"/>
              <a:defRPr sz="1800"/>
            </a:pPr>
            <a:r>
              <a:rPr sz="2200"/>
              <a:t> Ruby community style guidelines</a:t>
            </a:r>
          </a:p>
          <a:p>
            <a:pPr marL="127000" lvl="0" indent="-127000">
              <a:buClr>
                <a:srgbClr val="F38C24"/>
              </a:buClr>
              <a:buSzPct val="100000"/>
              <a:buChar char="-"/>
              <a:defRPr sz="1800"/>
            </a:pPr>
            <a:r>
              <a:rPr sz="2200"/>
              <a:t> Chef community sometimes has different views on style / backward compatibility (hash rockets)</a:t>
            </a:r>
          </a:p>
          <a:p>
            <a:pPr marL="127000" lvl="0" indent="-127000">
              <a:buClr>
                <a:srgbClr val="F38C24"/>
              </a:buClr>
              <a:buSzPct val="100000"/>
              <a:buChar char="-"/>
              <a:defRPr sz="1800"/>
            </a:pPr>
            <a:r>
              <a:rPr sz="2200"/>
              <a:t> .rubocop.yml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Shape 6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02" name="Shape 6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This is a new file.  inherit_from: is like #include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Shape 65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09" name="Shape 6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Wow, no offenses!  Are we done?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Shape 65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23" name="Shape 6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Comment out the inherit_from line.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1) Chef doesn’t support encoding comments (yet) https://tickets.opscode.com/browse/CHEF-3304</a:t>
            </a:r>
          </a:p>
          <a:p>
            <a:pPr lvl="0">
              <a:defRPr sz="1800"/>
            </a:pPr>
            <a:r>
              <a:rPr sz="2200"/>
              <a:t>2) Really?!?  Who still writes in 80 columns?</a:t>
            </a:r>
          </a:p>
          <a:p>
            <a:pPr lvl="0">
              <a:defRPr sz="1800"/>
            </a:pPr>
            <a:r>
              <a:rPr sz="2200"/>
              <a:t>3) Many cookbooks still try to be compatible with Ruby 1.8 (Chef 10).  Don’t squawk at them for being nice!</a:t>
            </a:r>
          </a:p>
          <a:p>
            <a:pPr lvl="0">
              <a:defRPr sz="1800"/>
            </a:pPr>
            <a:r>
              <a:rPr sz="2200"/>
              <a:t>4) Personally, I might fix this one, but there’s a lot of them, and we’re pressed for time.  Pick one to let them fix just to illustrate the workflow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Shape 65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30" name="Shape 65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That looks better, only 4 offenses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" name="Shape 65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44" name="Shape 65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Uncomment the inherit_from: line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Shape 6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54" name="Shape 6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Remove the configuration entry that suppresses TrailingWhitespace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We especially want to fix this because extraneous whitespace can often make merge operations messy - even when we choose to set “ignore whitespace” on the diff tool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Shape 65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61" name="Shape 65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Let’s fix this 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Shape 6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74" name="Shape 6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Re-add the inherit_from: line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61278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dify File with Filename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text-x-generic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00200"/>
            <a:ext cx="635000" cy="635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5151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batsov/ruboco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batsov/rubocop/blob/master/README.m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Shape 6489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OPEN IN EDITOR:</a:t>
            </a:r>
          </a:p>
        </p:txBody>
      </p:sp>
      <p:sp>
        <p:nvSpPr>
          <p:cNvPr id="6490" name="Shape 6490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/>
              <a:t>.rubocop_todo.yml</a:t>
            </a:r>
          </a:p>
        </p:txBody>
      </p:sp>
      <p:sp>
        <p:nvSpPr>
          <p:cNvPr id="6491" name="Shape 6491"/>
          <p:cNvSpPr/>
          <p:nvPr/>
        </p:nvSpPr>
        <p:spPr>
          <a:xfrm>
            <a:off x="838200" y="2393950"/>
            <a:ext cx="14630400" cy="5930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SpaceInsideBrackets: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Offence count: 28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Configuration parameters: EnforcedStyle, SupportedStyles.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TrailingWhitespace: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492" name="Shape 64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552" b="1">
                <a:solidFill>
                  <a:srgbClr val="FFFFFF"/>
                </a:solidFill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rPr>
              <a:t>Exercise: Review .rubocop_todo.yml</a:t>
            </a:r>
          </a:p>
        </p:txBody>
      </p:sp>
      <p:sp>
        <p:nvSpPr>
          <p:cNvPr id="6493" name="Shape 6493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10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583974416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5" name="Shape 649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OPEN IN EDITOR:</a:t>
            </a:r>
          </a:p>
        </p:txBody>
      </p:sp>
      <p:sp>
        <p:nvSpPr>
          <p:cNvPr id="6496" name="Shape 6496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  <p:sp>
        <p:nvSpPr>
          <p:cNvPr id="6497" name="Shape 649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/>
              <a:t>.rubocop.yml</a:t>
            </a:r>
          </a:p>
        </p:txBody>
      </p:sp>
      <p:sp>
        <p:nvSpPr>
          <p:cNvPr id="6498" name="Shape 6498"/>
          <p:cNvSpPr/>
          <p:nvPr/>
        </p:nvSpPr>
        <p:spPr>
          <a:xfrm>
            <a:off x="838200" y="2381250"/>
            <a:ext cx="14630400" cy="2247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l" defTabSz="457200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inherit_from: .rubocop_todo.yml</a:t>
            </a:r>
          </a:p>
        </p:txBody>
      </p:sp>
      <p:sp>
        <p:nvSpPr>
          <p:cNvPr id="6499" name="Shape 64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Exercise: Update .rubocop.yml</a:t>
            </a:r>
          </a:p>
        </p:txBody>
      </p:sp>
      <p:sp>
        <p:nvSpPr>
          <p:cNvPr id="6500" name="Shape 6500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11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228881786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4" name="Shape 6504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05" name="Shape 6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Exercise: Re-run rubocop</a:t>
            </a:r>
          </a:p>
        </p:txBody>
      </p:sp>
      <p:sp>
        <p:nvSpPr>
          <p:cNvPr id="6506" name="Shape 6506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3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no offences detected</a:t>
            </a:r>
          </a:p>
        </p:txBody>
      </p:sp>
      <p:sp>
        <p:nvSpPr>
          <p:cNvPr id="6507" name="Shape 6507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12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491550925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1" name="Shape 65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Work through the issues</a:t>
            </a:r>
          </a:p>
        </p:txBody>
      </p:sp>
      <p:sp>
        <p:nvSpPr>
          <p:cNvPr id="6512" name="Shape 65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We now have a configuration file that masks all of our offenses</a:t>
            </a:r>
          </a:p>
          <a:p>
            <a:pPr lvl="0">
              <a:defRPr sz="1800"/>
            </a:pPr>
            <a:r>
              <a:rPr sz="4800"/>
              <a:t>We want to fix some of the offenses and mask the others</a:t>
            </a:r>
          </a:p>
          <a:p>
            <a:pPr lvl="0">
              <a:defRPr sz="1800"/>
            </a:pPr>
            <a:r>
              <a:rPr sz="4800"/>
              <a:t>Move the configuration rules for the offenses we want to continue masking from  </a:t>
            </a:r>
          </a:p>
          <a:p>
            <a:pPr lvl="0">
              <a:defRPr sz="1800"/>
            </a:pPr>
            <a:r>
              <a:rPr sz="4800"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4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4800"/>
              <a:t>to</a:t>
            </a:r>
            <a:r>
              <a:rPr sz="4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4800">
                <a:latin typeface="Courier"/>
                <a:ea typeface="Courier"/>
                <a:cs typeface="Courier"/>
                <a:sym typeface="Courier"/>
              </a:rPr>
              <a:t>.rubocop.yml</a:t>
            </a:r>
          </a:p>
        </p:txBody>
      </p:sp>
      <p:sp>
        <p:nvSpPr>
          <p:cNvPr id="6513" name="Shape 6513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13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676179665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Shape 651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OPEN IN EDITOR:</a:t>
            </a:r>
          </a:p>
        </p:txBody>
      </p:sp>
      <p:sp>
        <p:nvSpPr>
          <p:cNvPr id="6516" name="Shape 6516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  <p:sp>
        <p:nvSpPr>
          <p:cNvPr id="6517" name="Shape 651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/>
              <a:t>cookbooks/apache/.rubocop.yml</a:t>
            </a:r>
          </a:p>
        </p:txBody>
      </p:sp>
      <p:sp>
        <p:nvSpPr>
          <p:cNvPr id="6518" name="Shape 6518"/>
          <p:cNvSpPr/>
          <p:nvPr/>
        </p:nvSpPr>
        <p:spPr>
          <a:xfrm>
            <a:off x="838200" y="2381250"/>
            <a:ext cx="14630400" cy="60198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inherit_from: .rubocop_todo.yml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&lt;&lt;- Comment out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19" name="Shape 6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8215">
              <a:defRPr sz="5904"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904" b="1">
                <a:solidFill>
                  <a:srgbClr val="FFFFFF"/>
                </a:solidFill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rPr>
              <a:t>Exercise: Update Rubocop configuration</a:t>
            </a:r>
          </a:p>
        </p:txBody>
      </p:sp>
      <p:sp>
        <p:nvSpPr>
          <p:cNvPr id="6520" name="Shape 6520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14</a:t>
            </a:fld>
            <a:endParaRPr sz="1000"/>
          </a:p>
        </p:txBody>
      </p:sp>
      <p:sp>
        <p:nvSpPr>
          <p:cNvPr id="6521" name="Shape 6521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230410801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Shape 652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526" name="Shape 65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7040">
              <a:defRPr sz="5760"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760" b="1">
                <a:solidFill>
                  <a:srgbClr val="FFFFFF"/>
                </a:solidFill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rPr>
              <a:t>Exercise: Re-generate .rubocop_todo.yml</a:t>
            </a:r>
          </a:p>
        </p:txBody>
      </p:sp>
      <p:sp>
        <p:nvSpPr>
          <p:cNvPr id="6527" name="Shape 6527"/>
          <p:cNvSpPr/>
          <p:nvPr/>
        </p:nvSpPr>
        <p:spPr>
          <a:xfrm>
            <a:off x="825500" y="3315865"/>
            <a:ext cx="14655800" cy="5225592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recipes/default.rb:15:11: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recipes/default.rb:15:27: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4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inherit_from: .rubocop_todo.yml in a .rubocop.yml file.</a:t>
            </a:r>
          </a:p>
        </p:txBody>
      </p:sp>
      <p:sp>
        <p:nvSpPr>
          <p:cNvPr id="6528" name="Shape 6528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15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596337837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Shape 653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We decide we want to fix these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Add </a:t>
            </a:r>
            <a:r>
              <a:rPr sz="4800">
                <a:latin typeface="Courier"/>
                <a:ea typeface="Courier"/>
                <a:cs typeface="Courier"/>
                <a:sym typeface="Courier"/>
              </a:rPr>
              <a:t>inherit_from: </a:t>
            </a:r>
            <a:r>
              <a:rPr sz="4800">
                <a:latin typeface="+mn-lt"/>
                <a:ea typeface="+mn-ea"/>
                <a:cs typeface="+mn-cs"/>
                <a:sym typeface="Arial"/>
              </a:rPr>
              <a:t>to</a:t>
            </a:r>
            <a:r>
              <a:rPr sz="4800">
                <a:latin typeface="Courier"/>
                <a:ea typeface="Courier"/>
                <a:cs typeface="Courier"/>
                <a:sym typeface="Courier"/>
              </a:rPr>
              <a:t> .rubocop.yml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Remove an entry from </a:t>
            </a:r>
            <a:r>
              <a:rPr sz="4800">
                <a:latin typeface="Courier"/>
                <a:ea typeface="Courier"/>
                <a:cs typeface="Courier"/>
                <a:sym typeface="Courier"/>
              </a:rPr>
              <a:t>.rubocop_todo.yml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Fix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Verify fix by running Rubocop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Lather-Rinse-Repeat (steps 2-4)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Remove </a:t>
            </a:r>
            <a:r>
              <a:rPr sz="4800">
                <a:latin typeface="Courier"/>
                <a:ea typeface="Courier"/>
                <a:cs typeface="Courier"/>
                <a:sym typeface="Courier"/>
              </a:rPr>
              <a:t>.rubocop_todo.yml</a:t>
            </a:r>
          </a:p>
        </p:txBody>
      </p:sp>
      <p:sp>
        <p:nvSpPr>
          <p:cNvPr id="6533" name="Shape 6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Fixing Rubocop offenses</a:t>
            </a:r>
          </a:p>
        </p:txBody>
      </p:sp>
      <p:sp>
        <p:nvSpPr>
          <p:cNvPr id="6534" name="Shape 6534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16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856875418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Shape 653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OPEN IN EDITOR:</a:t>
            </a:r>
          </a:p>
        </p:txBody>
      </p:sp>
      <p:sp>
        <p:nvSpPr>
          <p:cNvPr id="6537" name="Shape 6537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  <p:sp>
        <p:nvSpPr>
          <p:cNvPr id="6538" name="Shape 653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/>
              <a:t>.rubocop.yml</a:t>
            </a:r>
          </a:p>
        </p:txBody>
      </p:sp>
      <p:sp>
        <p:nvSpPr>
          <p:cNvPr id="6539" name="Shape 6539"/>
          <p:cNvSpPr/>
          <p:nvPr/>
        </p:nvSpPr>
        <p:spPr>
          <a:xfrm>
            <a:off x="838200" y="2381250"/>
            <a:ext cx="14630400" cy="6032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inherit_from: .rubocop_todo.yml 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>
                <a:latin typeface="+mn-lt"/>
                <a:ea typeface="+mn-ea"/>
                <a:cs typeface="+mn-cs"/>
                <a:sym typeface="Arial"/>
              </a:rPr>
              <a:t>&lt;&lt;- Un-comment this line</a:t>
            </a:r>
            <a:endParaRPr sz="2800" strike="sngStrike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40" name="Shape 6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Exercise: Update .rubocop.yml</a:t>
            </a:r>
          </a:p>
        </p:txBody>
      </p:sp>
      <p:sp>
        <p:nvSpPr>
          <p:cNvPr id="6541" name="Shape 6541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17</a:t>
            </a:fld>
            <a:endParaRPr sz="1000"/>
          </a:p>
        </p:txBody>
      </p:sp>
      <p:sp>
        <p:nvSpPr>
          <p:cNvPr id="6542" name="Shape 6542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3186192276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Shape 654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OPEN IN EDITOR:</a:t>
            </a:r>
          </a:p>
        </p:txBody>
      </p:sp>
      <p:sp>
        <p:nvSpPr>
          <p:cNvPr id="6547" name="Shape 6547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  <p:sp>
        <p:nvSpPr>
          <p:cNvPr id="6548" name="Shape 654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/>
              <a:t>.rubocop_todo.yml</a:t>
            </a:r>
          </a:p>
        </p:txBody>
      </p:sp>
      <p:sp>
        <p:nvSpPr>
          <p:cNvPr id="6549" name="Shape 6549"/>
          <p:cNvSpPr/>
          <p:nvPr/>
        </p:nvSpPr>
        <p:spPr>
          <a:xfrm>
            <a:off x="838200" y="2381250"/>
            <a:ext cx="14630400" cy="6201697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err="1" smtClean="0">
                <a:latin typeface="Courier"/>
                <a:ea typeface="Courier"/>
                <a:cs typeface="Courier"/>
                <a:sym typeface="Courier"/>
              </a:rPr>
              <a:t>SpaceAfterComma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err="1" smtClean="0">
                <a:latin typeface="Courier"/>
                <a:ea typeface="Courier"/>
                <a:cs typeface="Courier"/>
                <a:sym typeface="Courier"/>
              </a:rPr>
              <a:t>SpaceInsideBrackets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strike="sngStrike" dirty="0" err="1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TrailingWhitespace</a:t>
            </a: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50" name="Shape 6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6747">
              <a:defRPr sz="5112"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112" b="1">
                <a:solidFill>
                  <a:srgbClr val="FFFFFF"/>
                </a:solidFill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rPr>
              <a:t>Exercise: Delete entry from .rubocop_todo.yml</a:t>
            </a:r>
          </a:p>
        </p:txBody>
      </p:sp>
      <p:sp>
        <p:nvSpPr>
          <p:cNvPr id="6551" name="Shape 6551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18</a:t>
            </a:fld>
            <a:endParaRPr sz="1000"/>
          </a:p>
        </p:txBody>
      </p:sp>
      <p:sp>
        <p:nvSpPr>
          <p:cNvPr id="6552" name="Shape 6552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348236814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Shape 655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57" name="Shape 65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Exercise: Re-run rubocop</a:t>
            </a:r>
          </a:p>
        </p:txBody>
      </p:sp>
      <p:sp>
        <p:nvSpPr>
          <p:cNvPr id="6558" name="Shape 655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Offences: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1 offence detected</a:t>
            </a:r>
          </a:p>
        </p:txBody>
      </p:sp>
      <p:sp>
        <p:nvSpPr>
          <p:cNvPr id="6559" name="Shape 6559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19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43346467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After completing this lesson, you will be able to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Evaluate your Ruby coding style against community standards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Improve your code by iterating through style warnings 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Prevent specific rules from generating warnings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2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884762938"/>
      </p:ext>
    </p:extLst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Shape 6563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OPEN IN EDITOR:</a:t>
            </a:r>
          </a:p>
        </p:txBody>
      </p:sp>
      <p:sp>
        <p:nvSpPr>
          <p:cNvPr id="6564" name="Shape 6564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  <p:sp>
        <p:nvSpPr>
          <p:cNvPr id="6565" name="Shape 6565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/>
              <a:t>recipes/default.rb</a:t>
            </a:r>
          </a:p>
        </p:txBody>
      </p:sp>
      <p:sp>
        <p:nvSpPr>
          <p:cNvPr id="6566" name="Shape 6566"/>
          <p:cNvSpPr/>
          <p:nvPr/>
        </p:nvSpPr>
        <p:spPr>
          <a:xfrm>
            <a:off x="838200" y="2381250"/>
            <a:ext cx="14630400" cy="5295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package "httpd" do</a:t>
            </a:r>
          </a:p>
          <a:p>
            <a:pPr lvl="0" algn="l" defTabSz="457200"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  action :install</a:t>
            </a:r>
          </a:p>
          <a:p>
            <a:pPr lvl="0" algn="l" defTabSz="457200"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service "httpd" do</a:t>
            </a:r>
          </a:p>
          <a:p>
            <a:pPr lvl="0" algn="l" defTabSz="457200"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 defTabSz="457200"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# Disable the default virtual host</a:t>
            </a:r>
          </a:p>
          <a:p>
            <a:pPr lvl="0" algn="l" defTabSz="457200"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 </a:t>
            </a:r>
          </a:p>
        </p:txBody>
      </p:sp>
      <p:sp>
        <p:nvSpPr>
          <p:cNvPr id="6567" name="Shape 6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Exercise: Fix default recipe</a:t>
            </a:r>
          </a:p>
        </p:txBody>
      </p:sp>
      <p:sp>
        <p:nvSpPr>
          <p:cNvPr id="6568" name="Shape 6568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20</a:t>
            </a:fld>
            <a:endParaRPr sz="1000"/>
          </a:p>
        </p:txBody>
      </p:sp>
      <p:sp>
        <p:nvSpPr>
          <p:cNvPr id="6569" name="Shape 6569"/>
          <p:cNvSpPr/>
          <p:nvPr/>
        </p:nvSpPr>
        <p:spPr>
          <a:xfrm>
            <a:off x="6642100" y="83947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SAVE FILE!</a:t>
            </a:r>
          </a:p>
        </p:txBody>
      </p:sp>
      <p:sp>
        <p:nvSpPr>
          <p:cNvPr id="6570" name="Shape 6570"/>
          <p:cNvSpPr/>
          <p:nvPr/>
        </p:nvSpPr>
        <p:spPr>
          <a:xfrm>
            <a:off x="6664237" y="7024842"/>
            <a:ext cx="215901" cy="477720"/>
          </a:xfrm>
          <a:prstGeom prst="rect">
            <a:avLst/>
          </a:prstGeom>
          <a:ln w="635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71" name="Shape 6571"/>
          <p:cNvSpPr/>
          <p:nvPr/>
        </p:nvSpPr>
        <p:spPr>
          <a:xfrm flipH="1">
            <a:off x="7131759" y="5171977"/>
            <a:ext cx="3313311" cy="2047437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72" name="Shape 6572"/>
          <p:cNvSpPr/>
          <p:nvPr/>
        </p:nvSpPr>
        <p:spPr>
          <a:xfrm>
            <a:off x="10047511" y="4513659"/>
            <a:ext cx="519668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>
                <a:latin typeface="+mn-lt"/>
                <a:ea typeface="+mn-ea"/>
                <a:cs typeface="+mn-cs"/>
                <a:sym typeface="Arial"/>
              </a:rPr>
              <a:t>Remove trailing whitespace</a:t>
            </a:r>
          </a:p>
          <a:p>
            <a:pPr lvl="0">
              <a:defRPr sz="1800"/>
            </a:pPr>
            <a:r>
              <a:rPr sz="3200">
                <a:latin typeface="+mn-lt"/>
                <a:ea typeface="+mn-ea"/>
                <a:cs typeface="+mn-cs"/>
                <a:sym typeface="Arial"/>
              </a:rPr>
              <a:t>from line 19</a:t>
            </a:r>
          </a:p>
        </p:txBody>
      </p:sp>
    </p:spTree>
    <p:extLst>
      <p:ext uri="{BB962C8B-B14F-4D97-AF65-F5344CB8AC3E}">
        <p14:creationId xmlns:p14="http://schemas.microsoft.com/office/powerpoint/2010/main" val="328441395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Shape 657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77" name="Shape 65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Exercise: Re-run rubocop</a:t>
            </a:r>
          </a:p>
        </p:txBody>
      </p:sp>
      <p:sp>
        <p:nvSpPr>
          <p:cNvPr id="6578" name="Shape 657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no offences detected</a:t>
            </a:r>
          </a:p>
        </p:txBody>
      </p:sp>
      <p:sp>
        <p:nvSpPr>
          <p:cNvPr id="6579" name="Shape 6579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21</a:t>
            </a:fld>
            <a:endParaRPr sz="1000"/>
          </a:p>
        </p:txBody>
      </p:sp>
      <p:sp>
        <p:nvSpPr>
          <p:cNvPr id="6580" name="Shape 6580"/>
          <p:cNvSpPr/>
          <p:nvPr/>
        </p:nvSpPr>
        <p:spPr>
          <a:xfrm>
            <a:off x="1508633" y="3778249"/>
            <a:ext cx="13233401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8800">
                <a:solidFill>
                  <a:srgbClr val="669C3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0">
                <a:solidFill>
                  <a:srgbClr val="669C35"/>
                </a:solidFill>
              </a:rPr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5074957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" name="Shape 6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Review Questions</a:t>
            </a:r>
          </a:p>
        </p:txBody>
      </p:sp>
      <p:sp>
        <p:nvSpPr>
          <p:cNvPr id="6585" name="Shape 65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What guidelines does Rubocop help you enforce?</a:t>
            </a:r>
          </a:p>
          <a:p>
            <a:pPr lvl="0">
              <a:defRPr sz="1800"/>
            </a:pPr>
            <a:r>
              <a:rPr sz="4800"/>
              <a:t>Why might you want to exclude certain cops?</a:t>
            </a:r>
          </a:p>
          <a:p>
            <a:pPr lvl="0">
              <a:defRPr sz="1800"/>
            </a:pPr>
            <a:r>
              <a:rPr sz="4800"/>
              <a:t>What is the name of Rubocop configuration file?</a:t>
            </a:r>
          </a:p>
        </p:txBody>
      </p:sp>
      <p:sp>
        <p:nvSpPr>
          <p:cNvPr id="6586" name="Shape 6586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22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180365023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>
              <a:latin typeface="Times New Roman"/>
              <a:cs typeface="Times New Roman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Rubocop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02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Shape 646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New Ruby developers often ask for guidance on writing idiomatic Ruby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Rubocop gives the same kind of feedback for your Ruby style that Foodcritic gives for your Chef Code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Evaluates your Chef code for Ruby best practices, not for Chef style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800">
                <a:latin typeface="+mn-lt"/>
                <a:ea typeface="+mn-ea"/>
                <a:cs typeface="+mn-cs"/>
                <a:sym typeface="Arial"/>
              </a:rPr>
              <a:t>Documentation located here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800" u="sng">
                <a:latin typeface="+mn-lt"/>
                <a:ea typeface="+mn-ea"/>
                <a:cs typeface="+mn-cs"/>
                <a:sym typeface="Arial"/>
                <a:hlinkClick r:id="rId2"/>
              </a:rPr>
              <a:t>https://github.com/bbatsov/rubocop</a:t>
            </a:r>
          </a:p>
        </p:txBody>
      </p:sp>
      <p:sp>
        <p:nvSpPr>
          <p:cNvPr id="6463" name="Shape 64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Rubocop</a:t>
            </a:r>
          </a:p>
        </p:txBody>
      </p:sp>
      <p:sp>
        <p:nvSpPr>
          <p:cNvPr id="6464" name="Shape 6464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4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645893383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r>
              <a:rPr lang="en-US" dirty="0" smtClean="0"/>
              <a:t>Navigate to apache cookbook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492443"/>
          </a:xfrm>
        </p:spPr>
        <p:txBody>
          <a:bodyPr/>
          <a:lstStyle/>
          <a:p>
            <a:r>
              <a:rPr lang="en-US" dirty="0" smtClean="0"/>
              <a:t>$ cd cookbooks/apache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2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Exercise: Use additional rules</a:t>
            </a:r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recipes/default.rb:53:7: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:site_name =&gt; site_name,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 detected</a:t>
            </a:r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6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863935066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Shape 6471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700">
                <a:latin typeface="+mn-lt"/>
                <a:ea typeface="+mn-ea"/>
                <a:cs typeface="+mn-cs"/>
                <a:sym typeface="Arial"/>
              </a:rPr>
              <a:t>We can mask offenses using the rubocop configuration file </a:t>
            </a:r>
            <a:r>
              <a:rPr sz="4700">
                <a:latin typeface="Courier"/>
                <a:ea typeface="Courier"/>
                <a:cs typeface="Courier"/>
                <a:sym typeface="Courier"/>
              </a:rPr>
              <a:t>.rubocop.yml</a:t>
            </a:r>
            <a:endParaRPr sz="4700">
              <a:latin typeface="Consolas"/>
              <a:ea typeface="Consolas"/>
              <a:cs typeface="Consolas"/>
              <a:sym typeface="Consolas"/>
            </a:endParaRP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700">
                <a:latin typeface="+mn-lt"/>
                <a:ea typeface="+mn-ea"/>
                <a:cs typeface="+mn-cs"/>
                <a:sym typeface="Arial"/>
              </a:rPr>
              <a:t>Rubocop can automatically generate a configuration called file named </a:t>
            </a:r>
            <a:r>
              <a:rPr sz="4700"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4700">
                <a:latin typeface="+mn-lt"/>
                <a:ea typeface="+mn-ea"/>
                <a:cs typeface="+mn-cs"/>
                <a:sym typeface="Arial"/>
              </a:rPr>
              <a:t> that contains entries to mask all of your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700">
                <a:latin typeface="+mn-lt"/>
                <a:ea typeface="+mn-ea"/>
                <a:cs typeface="+mn-cs"/>
                <a:sym typeface="Arial"/>
              </a:rPr>
              <a:t>We can use </a:t>
            </a:r>
            <a:r>
              <a:rPr sz="4700"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4700">
                <a:latin typeface="+mn-lt"/>
                <a:ea typeface="+mn-ea"/>
                <a:cs typeface="+mn-cs"/>
                <a:sym typeface="Arial"/>
              </a:rPr>
              <a:t> to iterate through the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700"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4700">
                <a:latin typeface="+mn-lt"/>
                <a:ea typeface="+mn-ea"/>
                <a:cs typeface="+mn-cs"/>
                <a:sym typeface="Arial"/>
              </a:rPr>
              <a:t> settings are documented at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700" u="sng">
                <a:latin typeface="+mn-lt"/>
                <a:ea typeface="+mn-ea"/>
                <a:cs typeface="+mn-cs"/>
                <a:sym typeface="Arial"/>
                <a:hlinkClick r:id="rId2"/>
              </a:rPr>
              <a:t>https://github.com/bbatsov/rubocop/blob/master/README.md</a:t>
            </a:r>
            <a:endParaRPr sz="4700"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472" name="Shape 64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Fixing Rubocop offenses</a:t>
            </a:r>
          </a:p>
        </p:txBody>
      </p:sp>
      <p:sp>
        <p:nvSpPr>
          <p:cNvPr id="6473" name="Shape 6473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7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943379109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Shape 647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476" name="Shape 64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0568">
              <a:defRPr sz="6192"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192" b="1">
                <a:solidFill>
                  <a:srgbClr val="FFFFFF"/>
                </a:solidFill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rPr>
              <a:t>Exercise: Generate .rubocop_todo.yml</a:t>
            </a:r>
          </a:p>
        </p:txBody>
      </p:sp>
      <p:sp>
        <p:nvSpPr>
          <p:cNvPr id="6477" name="Shape 6477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38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inherit_from: .rubocop_todo.yml in a .rubocop.yml file.</a:t>
            </a:r>
          </a:p>
        </p:txBody>
      </p:sp>
      <p:sp>
        <p:nvSpPr>
          <p:cNvPr id="6478" name="Shape 6478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8</a:t>
            </a:fld>
            <a:endParaRPr sz="1000"/>
          </a:p>
        </p:txBody>
      </p:sp>
      <p:sp>
        <p:nvSpPr>
          <p:cNvPr id="6479" name="Shape 6479"/>
          <p:cNvSpPr/>
          <p:nvPr/>
        </p:nvSpPr>
        <p:spPr>
          <a:xfrm>
            <a:off x="1119909" y="7424448"/>
            <a:ext cx="11592874" cy="830552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117198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Shape 6481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/>
              <a:t>OPEN IN EDITOR:</a:t>
            </a:r>
          </a:p>
        </p:txBody>
      </p:sp>
      <p:sp>
        <p:nvSpPr>
          <p:cNvPr id="6482" name="Shape 6482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/>
              <a:t>.rubocop_todo.yml</a:t>
            </a:r>
          </a:p>
        </p:txBody>
      </p:sp>
      <p:sp>
        <p:nvSpPr>
          <p:cNvPr id="6483" name="Shape 6483"/>
          <p:cNvSpPr/>
          <p:nvPr/>
        </p:nvSpPr>
        <p:spPr>
          <a:xfrm>
            <a:off x="838200" y="2381250"/>
            <a:ext cx="14630400" cy="62992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This configuration was generated by `rubocop --auto-gen-config`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on 2014-10-09 10:42:37 -0400 using RuboCop version 0.18.1.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The point is for the user to remove these configuration records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one by one as the offences are removed from the code base.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Note that changes in the inspected code, or installation of new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versions of RuboCop, may require this file to be generated again.</a:t>
            </a:r>
          </a:p>
          <a:p>
            <a:pPr lvl="0" algn="l" defTabSz="546100">
              <a:defRPr sz="1800"/>
            </a:pP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Offence count: 4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Configuration parameters: SupportedStyles.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546100">
              <a:defRPr sz="1800"/>
            </a:pP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5461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Max: 127</a:t>
            </a:r>
          </a:p>
        </p:txBody>
      </p:sp>
      <p:sp>
        <p:nvSpPr>
          <p:cNvPr id="6484" name="Shape 64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552" b="1">
                <a:solidFill>
                  <a:srgbClr val="FFFFFF"/>
                </a:solidFill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rPr>
              <a:t>Exercise: Review .rubocop_todo.yml</a:t>
            </a:r>
          </a:p>
        </p:txBody>
      </p:sp>
      <p:sp>
        <p:nvSpPr>
          <p:cNvPr id="6485" name="Shape 6485"/>
          <p:cNvSpPr>
            <a:spLocks noGrp="1"/>
          </p:cNvSpPr>
          <p:nvPr>
            <p:ph type="sldNum" sz="quarter" idx="2"/>
          </p:nvPr>
        </p:nvSpPr>
        <p:spPr>
          <a:xfrm>
            <a:off x="7969949" y="8826500"/>
            <a:ext cx="279401" cy="215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  <a:t>9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364302809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1640</Words>
  <Application>Microsoft Macintosh PowerPoint</Application>
  <PresentationFormat>Custom</PresentationFormat>
  <Paragraphs>266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Rubocop</vt:lpstr>
      <vt:lpstr>Lesson Objectives</vt:lpstr>
      <vt:lpstr>The Problem and the Success Criteria</vt:lpstr>
      <vt:lpstr>Rubocop</vt:lpstr>
      <vt:lpstr>Navigate to apache cookbook</vt:lpstr>
      <vt:lpstr>Exercise: Use additional rules</vt:lpstr>
      <vt:lpstr>Fixing Rubocop offenses</vt:lpstr>
      <vt:lpstr>Exercise: Generate .rubocop_todo.yml</vt:lpstr>
      <vt:lpstr>Exercise: Review .rubocop_todo.yml</vt:lpstr>
      <vt:lpstr>Exercise: Review .rubocop_todo.yml</vt:lpstr>
      <vt:lpstr>Exercise: Update .rubocop.yml</vt:lpstr>
      <vt:lpstr>Exercise: Re-run rubocop</vt:lpstr>
      <vt:lpstr>Work through the issues</vt:lpstr>
      <vt:lpstr>Exercise: Update Rubocop configuration</vt:lpstr>
      <vt:lpstr>Exercise: Re-generate .rubocop_todo.yml</vt:lpstr>
      <vt:lpstr>Fixing Rubocop offenses</vt:lpstr>
      <vt:lpstr>Exercise: Update .rubocop.yml</vt:lpstr>
      <vt:lpstr>Exercise: Delete entry from .rubocop_todo.yml</vt:lpstr>
      <vt:lpstr>Exercise: Re-run rubocop</vt:lpstr>
      <vt:lpstr>Exercise: Fix default recipe</vt:lpstr>
      <vt:lpstr>Exercise: Re-run rubocop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Kennon Kwok</cp:lastModifiedBy>
  <cp:revision>28</cp:revision>
  <dcterms:created xsi:type="dcterms:W3CDTF">2015-06-04T12:17:04Z</dcterms:created>
  <dcterms:modified xsi:type="dcterms:W3CDTF">2015-06-25T17:32:37Z</dcterms:modified>
</cp:coreProperties>
</file>