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77" autoAdjust="0"/>
  </p:normalViewPr>
  <p:slideViewPr>
    <p:cSldViewPr>
      <p:cViewPr varScale="1">
        <p:scale>
          <a:sx n="52" d="100"/>
          <a:sy n="52" d="100"/>
        </p:scale>
        <p:origin x="-140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using the </a:t>
            </a:r>
            <a:r>
              <a:rPr lang="en-US" dirty="0" err="1" smtClean="0"/>
              <a:t>ChefDK</a:t>
            </a:r>
            <a:r>
              <a:rPr lang="en-US" dirty="0" smtClean="0"/>
              <a:t>, </a:t>
            </a:r>
            <a:r>
              <a:rPr lang="en-US" dirty="0" smtClean="0"/>
              <a:t>you already have </a:t>
            </a:r>
            <a:r>
              <a:rPr lang="en-US" dirty="0" err="1" smtClean="0"/>
              <a:t>foodcritic</a:t>
            </a:r>
            <a:r>
              <a:rPr lang="en-US" smtClean="0"/>
              <a:t> installed!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dcritic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dcritic.io/%23extra-ru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oo</a:t>
            </a:r>
            <a:r>
              <a:rPr sz="5250" dirty="0"/>
              <a:t>k</a:t>
            </a:r>
            <a:r>
              <a:rPr sz="5250" spc="-5" dirty="0"/>
              <a:t>boo</a:t>
            </a:r>
            <a:r>
              <a:rPr sz="5250" dirty="0"/>
              <a:t>k to c</a:t>
            </a:r>
            <a:r>
              <a:rPr sz="5250" spc="-5" dirty="0"/>
              <a:t>l</a:t>
            </a:r>
            <a:r>
              <a:rPr sz="5250" dirty="0"/>
              <a:t>ear t</a:t>
            </a:r>
            <a:r>
              <a:rPr sz="5250" spc="-5" dirty="0"/>
              <a:t>h</a:t>
            </a:r>
            <a:r>
              <a:rPr sz="5250" dirty="0"/>
              <a:t>e err</a:t>
            </a:r>
            <a:r>
              <a:rPr sz="5250" spc="-5" dirty="0"/>
              <a:t>o</a:t>
            </a:r>
            <a:r>
              <a:rPr sz="5250" dirty="0"/>
              <a:t>rs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212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172156"/>
            <a:ext cx="13844269" cy="23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Edit your cookbook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ix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b="1" spc="-10" dirty="0">
                <a:latin typeface="Arial"/>
                <a:cs typeface="Arial"/>
              </a:rPr>
              <a:t>FC00</a:t>
            </a:r>
            <a:r>
              <a:rPr sz="3800" b="1" spc="-5" dirty="0">
                <a:latin typeface="Arial"/>
                <a:cs typeface="Arial"/>
              </a:rPr>
              <a:t>8 </a:t>
            </a:r>
            <a:r>
              <a:rPr sz="3800" spc="-1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FC01</a:t>
            </a:r>
            <a:r>
              <a:rPr sz="3800" b="1" spc="-5" dirty="0">
                <a:latin typeface="Arial"/>
                <a:cs typeface="Arial"/>
              </a:rPr>
              <a:t>6 </a:t>
            </a:r>
            <a:r>
              <a:rPr sz="3800" spc="-5" dirty="0">
                <a:latin typeface="Arial"/>
                <a:cs typeface="Arial"/>
              </a:rPr>
              <a:t>errors,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hen rerun your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oodcri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ic</a:t>
            </a:r>
            <a:endParaRPr sz="380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Re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er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u="heavy" spc="-5" dirty="0">
                <a:latin typeface="Arial"/>
                <a:cs typeface="Arial"/>
                <a:hlinkClick r:id="rId2"/>
              </a:rPr>
              <a:t>h</a:t>
            </a:r>
            <a:r>
              <a:rPr sz="3800" u="heavy" spc="-10" dirty="0">
                <a:latin typeface="Arial"/>
                <a:cs typeface="Arial"/>
                <a:hlinkClick r:id="rId2"/>
              </a:rPr>
              <a:t>tt</a:t>
            </a:r>
            <a:r>
              <a:rPr sz="3800" u="heavy" spc="-5" dirty="0">
                <a:latin typeface="Arial"/>
                <a:cs typeface="Arial"/>
                <a:hlinkClick r:id="rId2"/>
              </a:rPr>
              <a:t>p</a:t>
            </a:r>
            <a:r>
              <a:rPr sz="38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3800" u="heavy" spc="-220" dirty="0">
                <a:latin typeface="Arial"/>
                <a:cs typeface="Arial"/>
                <a:hlinkClick r:id="rId2"/>
              </a:rPr>
              <a:t>w</a:t>
            </a:r>
            <a:r>
              <a:rPr sz="3800" u="heavy" spc="-10" dirty="0">
                <a:latin typeface="Arial"/>
                <a:cs typeface="Arial"/>
                <a:hlinkClick r:id="rId2"/>
              </a:rPr>
              <a:t>.f</a:t>
            </a:r>
            <a:r>
              <a:rPr sz="38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3800" u="heavy" spc="-10" dirty="0">
                <a:latin typeface="Arial"/>
                <a:cs typeface="Arial"/>
                <a:hlinkClick r:id="rId2"/>
              </a:rPr>
              <a:t>t</a:t>
            </a:r>
            <a:r>
              <a:rPr sz="3800" u="heavy" spc="-5" dirty="0">
                <a:latin typeface="Arial"/>
                <a:cs typeface="Arial"/>
                <a:hlinkClick r:id="rId2"/>
              </a:rPr>
              <a:t>ic</a:t>
            </a:r>
            <a:r>
              <a:rPr sz="3800" u="heavy" spc="-10" dirty="0">
                <a:latin typeface="Arial"/>
                <a:cs typeface="Arial"/>
                <a:hlinkClick r:id="rId2"/>
              </a:rPr>
              <a:t>.</a:t>
            </a:r>
            <a:r>
              <a:rPr sz="3800" u="heavy" spc="-5" dirty="0">
                <a:latin typeface="Arial"/>
                <a:cs typeface="Arial"/>
                <a:hlinkClick r:id="rId2"/>
              </a:rPr>
              <a:t>i</a:t>
            </a:r>
            <a:r>
              <a:rPr sz="3800" u="heavy" spc="-10" dirty="0">
                <a:latin typeface="Arial"/>
                <a:cs typeface="Arial"/>
                <a:hlinkClick r:id="rId2"/>
              </a:rPr>
              <a:t>o</a:t>
            </a:r>
            <a:r>
              <a:rPr sz="3800" spc="-5" dirty="0">
                <a:latin typeface="Arial"/>
                <a:cs typeface="Arial"/>
                <a:hlinkClick r:id="rId2"/>
              </a:rPr>
              <a:t>/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ind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errors</a:t>
            </a:r>
            <a:endParaRPr sz="380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u="heavy" spc="-10" dirty="0">
                <a:latin typeface="Arial"/>
                <a:cs typeface="Arial"/>
              </a:rPr>
              <a:t>N</a:t>
            </a:r>
            <a:r>
              <a:rPr sz="3800" u="heavy" spc="-5" dirty="0">
                <a:latin typeface="Arial"/>
                <a:cs typeface="Arial"/>
              </a:rPr>
              <a:t>o ou</a:t>
            </a:r>
            <a:r>
              <a:rPr sz="3800" u="heavy" spc="-10" dirty="0">
                <a:latin typeface="Arial"/>
                <a:cs typeface="Arial"/>
              </a:rPr>
              <a:t>t</a:t>
            </a:r>
            <a:r>
              <a:rPr sz="3800" u="heavy" spc="-5" dirty="0">
                <a:latin typeface="Arial"/>
                <a:cs typeface="Arial"/>
              </a:rPr>
              <a:t>put</a:t>
            </a:r>
            <a:r>
              <a:rPr sz="3800" u="heavy" spc="-10" dirty="0">
                <a:latin typeface="Arial"/>
                <a:cs typeface="Arial"/>
              </a:rPr>
              <a:t> me</a:t>
            </a:r>
            <a:r>
              <a:rPr sz="3800" u="heavy" spc="-5" dirty="0">
                <a:latin typeface="Arial"/>
                <a:cs typeface="Arial"/>
              </a:rPr>
              <a:t>ans</a:t>
            </a:r>
            <a:r>
              <a:rPr sz="3800" u="heavy" spc="-10" dirty="0">
                <a:latin typeface="Arial"/>
                <a:cs typeface="Arial"/>
              </a:rPr>
              <a:t> </a:t>
            </a:r>
            <a:r>
              <a:rPr sz="3800" u="heavy" spc="-5" dirty="0">
                <a:latin typeface="Arial"/>
                <a:cs typeface="Arial"/>
              </a:rPr>
              <a:t>no errors!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dirty="0"/>
              <a:t>certa</a:t>
            </a:r>
            <a:r>
              <a:rPr spc="-10" dirty="0"/>
              <a:t>i</a:t>
            </a:r>
            <a:r>
              <a:rPr spc="-5" dirty="0"/>
              <a:t>n </a:t>
            </a:r>
            <a:r>
              <a:rPr dirty="0"/>
              <a:t>tests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egories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Exclude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Always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check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Food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build </a:t>
            </a:r>
            <a:r>
              <a:rPr sz="4800" b="1" spc="-10" dirty="0">
                <a:latin typeface="Arial"/>
                <a:cs typeface="Arial"/>
              </a:rPr>
              <a:t>pipelin</a:t>
            </a:r>
            <a:r>
              <a:rPr sz="4800" b="1" spc="-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with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endParaRPr sz="4800">
              <a:latin typeface="Arial"/>
              <a:cs typeface="Arial"/>
            </a:endParaRP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ensive documen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build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Jenkins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18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ravis-C</a:t>
            </a:r>
            <a:r>
              <a:rPr sz="4800" spc="-5" dirty="0">
                <a:latin typeface="Arial"/>
                <a:cs typeface="Arial"/>
              </a:rPr>
              <a:t>I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All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rules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numbered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g</a:t>
            </a:r>
            <a:r>
              <a:rPr sz="4200" spc="-5" dirty="0"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200" i="1" spc="-10" dirty="0">
                <a:latin typeface="Arial"/>
                <a:cs typeface="Arial"/>
              </a:rPr>
              <a:t>F</a:t>
            </a:r>
            <a:r>
              <a:rPr sz="4200" i="1" dirty="0">
                <a:latin typeface="Arial"/>
                <a:cs typeface="Arial"/>
              </a:rPr>
              <a:t>C002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-	"</a:t>
            </a:r>
            <a:r>
              <a:rPr sz="4200" i="1" spc="-80" dirty="0">
                <a:latin typeface="Arial"/>
                <a:cs typeface="Arial"/>
              </a:rPr>
              <a:t>A</a:t>
            </a:r>
            <a:r>
              <a:rPr sz="4200" i="1" dirty="0">
                <a:latin typeface="Arial"/>
                <a:cs typeface="Arial"/>
              </a:rPr>
              <a:t>void</a:t>
            </a:r>
            <a:r>
              <a:rPr sz="4200" i="1" spc="-5" dirty="0">
                <a:latin typeface="Arial"/>
                <a:cs typeface="Arial"/>
              </a:rPr>
              <a:t> s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ring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in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erpola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ion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where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no</a:t>
            </a:r>
            <a:r>
              <a:rPr sz="4200" i="1" spc="-5" dirty="0">
                <a:latin typeface="Arial"/>
                <a:cs typeface="Arial"/>
              </a:rPr>
              <a:t>t </a:t>
            </a:r>
            <a:r>
              <a:rPr sz="4200" i="1" dirty="0">
                <a:latin typeface="Arial"/>
                <a:cs typeface="Arial"/>
              </a:rPr>
              <a:t>required"</a:t>
            </a:r>
            <a:endParaRPr sz="420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i="1" spc="-10" dirty="0">
                <a:latin typeface="Arial"/>
                <a:cs typeface="Arial"/>
              </a:rPr>
              <a:t>F</a:t>
            </a:r>
            <a:r>
              <a:rPr sz="4200" i="1" dirty="0">
                <a:latin typeface="Arial"/>
                <a:cs typeface="Arial"/>
              </a:rPr>
              <a:t>C034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-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"Unused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empla</a:t>
            </a:r>
            <a:r>
              <a:rPr sz="4200" i="1" spc="-10" dirty="0">
                <a:latin typeface="Arial"/>
                <a:cs typeface="Arial"/>
              </a:rPr>
              <a:t>t</a:t>
            </a:r>
            <a:r>
              <a:rPr sz="4200" i="1" dirty="0">
                <a:latin typeface="Arial"/>
                <a:cs typeface="Arial"/>
              </a:rPr>
              <a:t>e</a:t>
            </a:r>
            <a:r>
              <a:rPr sz="4200" i="1" spc="-5" dirty="0">
                <a:latin typeface="Arial"/>
                <a:cs typeface="Arial"/>
              </a:rPr>
              <a:t> </a:t>
            </a:r>
            <a:r>
              <a:rPr sz="4200" i="1" dirty="0">
                <a:latin typeface="Arial"/>
                <a:cs typeface="Arial"/>
              </a:rPr>
              <a:t>variables"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Rules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egorized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agged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g</a:t>
            </a:r>
            <a:r>
              <a:rPr sz="4200" spc="-5" dirty="0"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spc="-5" dirty="0">
                <a:latin typeface="Arial"/>
                <a:cs typeface="Arial"/>
              </a:rPr>
              <a:t>'s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'</a:t>
            </a:r>
            <a:endParaRPr sz="420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200" spc="-5" dirty="0">
                <a:latin typeface="Arial"/>
                <a:cs typeface="Arial"/>
              </a:rPr>
              <a:t>'</a:t>
            </a:r>
            <a:r>
              <a:rPr sz="4200" dirty="0">
                <a:latin typeface="Arial"/>
                <a:cs typeface="Arial"/>
              </a:rPr>
              <a:t>po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abili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y'</a:t>
            </a:r>
            <a:endParaRPr sz="42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2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2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41900" y="48006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est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rac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ces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50+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c;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 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good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10" dirty="0" smtClean="0">
                <a:latin typeface="Arial"/>
                <a:cs typeface="Arial"/>
              </a:rPr>
              <a:t>if they do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rules</a:t>
            </a:r>
            <a:r>
              <a:rPr lang="en-US" sz="4800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y-con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  <a:hlinkClick r:id="rId2"/>
              </a:rPr>
              <a:t>h</a:t>
            </a:r>
            <a:r>
              <a:rPr sz="4800" spc="-10" dirty="0">
                <a:latin typeface="Arial"/>
                <a:cs typeface="Arial"/>
                <a:hlinkClick r:id="rId2"/>
              </a:rPr>
              <a:t>tt</a:t>
            </a:r>
            <a:r>
              <a:rPr sz="4800" dirty="0">
                <a:latin typeface="Arial"/>
                <a:cs typeface="Arial"/>
                <a:hlinkClick r:id="rId2"/>
              </a:rPr>
              <a:t>p</a:t>
            </a:r>
            <a:r>
              <a:rPr sz="4800" spc="-10" dirty="0">
                <a:latin typeface="Arial"/>
                <a:cs typeface="Arial"/>
                <a:hlinkClick r:id="rId2"/>
              </a:rPr>
              <a:t>://</a:t>
            </a:r>
            <a:r>
              <a:rPr sz="4800" dirty="0">
                <a:latin typeface="Arial"/>
                <a:cs typeface="Arial"/>
                <a:hlinkClick r:id="rId2"/>
              </a:rPr>
              <a:t>ww</a:t>
            </a:r>
            <a:r>
              <a:rPr sz="4800" spc="-265" dirty="0">
                <a:latin typeface="Arial"/>
                <a:cs typeface="Arial"/>
                <a:hlinkClick r:id="rId2"/>
              </a:rPr>
              <a:t>w</a:t>
            </a:r>
            <a:r>
              <a:rPr sz="4800" spc="-10" dirty="0">
                <a:latin typeface="Arial"/>
                <a:cs typeface="Arial"/>
                <a:hlinkClick r:id="rId2"/>
              </a:rPr>
              <a:t>.f</a:t>
            </a:r>
            <a:r>
              <a:rPr sz="4800" dirty="0">
                <a:latin typeface="Arial"/>
                <a:cs typeface="Arial"/>
                <a:hlinkClick r:id="rId2"/>
              </a:rPr>
              <a:t>oodcri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i</a:t>
            </a:r>
            <a:r>
              <a:rPr sz="4800" spc="-5" dirty="0">
                <a:latin typeface="Arial"/>
                <a:cs typeface="Arial"/>
                <a:hlinkClick r:id="rId2"/>
              </a:rPr>
              <a:t>c</a:t>
            </a:r>
            <a:r>
              <a:rPr sz="4800" spc="-10" dirty="0">
                <a:latin typeface="Arial"/>
                <a:cs typeface="Arial"/>
                <a:hlinkClick r:id="rId2"/>
              </a:rPr>
              <a:t>.</a:t>
            </a:r>
            <a:r>
              <a:rPr sz="4800" dirty="0">
                <a:latin typeface="Arial"/>
                <a:cs typeface="Arial"/>
                <a:hlinkClick r:id="rId2"/>
              </a:rPr>
              <a:t>io</a:t>
            </a:r>
            <a:r>
              <a:rPr sz="4800" spc="-10" dirty="0">
                <a:latin typeface="Arial"/>
                <a:cs typeface="Arial"/>
                <a:hlinkClick r:id="rId2"/>
              </a:rPr>
              <a:t>/</a:t>
            </a:r>
            <a:r>
              <a:rPr sz="4800" spc="-5" dirty="0">
                <a:latin typeface="Arial"/>
                <a:cs typeface="Arial"/>
                <a:hlinkClick r:id="rId2"/>
              </a:rPr>
              <a:t>#</a:t>
            </a:r>
            <a:r>
              <a:rPr sz="4800" dirty="0">
                <a:latin typeface="Arial"/>
                <a:cs typeface="Arial"/>
                <a:hlinkClick r:id="rId2"/>
              </a:rPr>
              <a:t>e</a:t>
            </a:r>
            <a:r>
              <a:rPr sz="4800" spc="-5" dirty="0">
                <a:latin typeface="Arial"/>
                <a:cs typeface="Arial"/>
                <a:hlinkClick r:id="rId2"/>
              </a:rPr>
              <a:t>x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ra-rules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rdo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29000"/>
            <a:ext cx="14655800" cy="5181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84275" y="5308599"/>
            <a:ext cx="10700385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Fetching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foodcritic-3.0.3.ge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(100%)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foodcritic-3.0.3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c</a:t>
            </a:r>
            <a:r>
              <a:rPr sz="4400" spc="-15" dirty="0"/>
              <a:t>oo</a:t>
            </a:r>
            <a:r>
              <a:rPr sz="4400" spc="-5" dirty="0"/>
              <a:t>k</a:t>
            </a:r>
            <a:r>
              <a:rPr sz="4400" spc="-15" dirty="0"/>
              <a:t>boo</a:t>
            </a:r>
            <a:r>
              <a:rPr sz="4400" spc="-5" dirty="0"/>
              <a:t>k c</a:t>
            </a:r>
            <a:r>
              <a:rPr sz="4400" spc="-15" dirty="0"/>
              <a:t>o</a:t>
            </a:r>
            <a:r>
              <a:rPr sz="4400" spc="-5" dirty="0"/>
              <a:t>rrect</a:t>
            </a:r>
            <a:r>
              <a:rPr sz="4400" spc="-15" dirty="0"/>
              <a:t>n</a:t>
            </a:r>
            <a:r>
              <a:rPr sz="4400" spc="-5" dirty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./recipes/default.rb:43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./recipes/iplogger.rb:1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8712" y="5880099"/>
            <a:ext cx="100584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FC009: FC016: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2388" y="5880099"/>
            <a:ext cx="150876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Resource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1399" y="5880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7640" algn="r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cookbook cookbook attribute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8078" y="5880099"/>
            <a:ext cx="13411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metadata metadata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7090" y="5880099"/>
            <a:ext cx="5198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8078" y="6540499"/>
            <a:ext cx="65392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recognised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./recipes/default.rb:27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2388" y="6870699"/>
            <a:ext cx="103955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tests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712" y="4483099"/>
            <a:ext cx="100584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FC016: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2388" y="4483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9067" y="4483099"/>
            <a:ext cx="871918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555</Words>
  <Application>Microsoft Macintosh PowerPoint</Application>
  <PresentationFormat>Custom</PresentationFormat>
  <Paragraphs>73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Foodcritic</vt:lpstr>
      <vt:lpstr>What is Foodcritic?</vt:lpstr>
      <vt:lpstr>Foodcritic</vt:lpstr>
      <vt:lpstr>Rules and Tags</vt:lpstr>
      <vt:lpstr>Abide by best practices</vt:lpstr>
      <vt:lpstr>The Problem and the Success Criteria</vt:lpstr>
      <vt:lpstr>Exercise: Install 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Best Practice: Run Foodcritic Before Each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Sean Carolan</cp:lastModifiedBy>
  <cp:revision>23</cp:revision>
  <dcterms:created xsi:type="dcterms:W3CDTF">2015-06-04T12:17:04Z</dcterms:created>
  <dcterms:modified xsi:type="dcterms:W3CDTF">2015-06-19T19:37:59Z</dcterms:modified>
</cp:coreProperties>
</file>