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>
        <p:scale>
          <a:sx n="70" d="100"/>
          <a:sy n="70" d="100"/>
        </p:scale>
        <p:origin x="67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8C05-6B71-4ABE-A749-3CF3F203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C25E0-7402-4FF3-A785-A119A479C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FAC6-9707-4E41-B30A-DC53FA5B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E9D8-915F-4CDE-A091-B857463A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BEA8-66CC-4120-A726-3D15DB4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EA3F-3355-408F-867C-CCA87AF5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797BF-9EB2-476D-B529-502D18AB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9669-F29F-4FC2-9A43-B18E2A3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A4CC-B091-4426-B3C4-9F282DBF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7CC0-746E-4710-84DD-D710D10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88DB-52FE-4A1B-801C-179C77BA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2030B-AB21-43A3-82D2-DE23EB3E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CF72-356E-405A-B7EE-A2B7498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0D40-8697-435D-B4BF-6E76EA99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BCAE-D887-4BEE-B065-2804ED68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00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660-156F-4EFC-B466-062663AC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FC70-54F6-4350-A4EB-EC038B23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EB1F-A1F2-4839-B2F5-359EA8B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CEF9-25BC-4139-9D6D-5D78B7E4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E182-E706-421A-B71B-92311582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DF30-25D8-4D20-846D-987CDC36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5675-DDCE-4210-9CB3-7B5C12A7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09E1-E272-49A5-B4D9-215496CE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08B6-F226-424E-BEA9-DCB1BED8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FBEF-ABF0-41A3-A8D4-69E24E2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63EC-9B03-4589-A3BB-CB9DC6B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D6FB-3930-4FD8-A342-BC398F34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DF80-AB2B-4486-88B5-794EFCAC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E8262-B76E-4326-AA4B-01ED2FDA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523D4-D591-488B-9ECD-24A5EA7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5804-BB86-41D3-9D3F-F2E2C88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06E3-4651-4CBF-B7C9-59CFBBD3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7F29-BFDE-4849-8A95-72919EEE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8E1DD-0C4D-45D9-8772-B6415BF4A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8DCC1-F112-44BA-A25A-5CD81FE53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7521E-4A8E-4A11-9137-3B6DE51DB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BABF1-AC21-45DF-9049-ED7C4D3F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5A731-DD1E-4A61-8358-10BA5244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BE774-2AEB-4A28-8B9E-F31DB33A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5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607E-1CD2-4965-9D42-792F7238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0A74F-861A-420D-ABF4-B85F51CE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E23F-AA87-4064-84C3-0DE6F404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4AB56-D25C-4750-BC5F-5120A03E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87F7B-B635-42E4-A0B6-DEF9FA9A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D25CE-849C-4CA1-ABD6-8DDC377E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4C594-FB16-4689-A847-9016ADC3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4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1EA9-B79A-4187-9074-6B2FCCDD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859D-8F06-42D5-8CCB-78D6EF60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404F-749C-4909-A0D1-1E8195E3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541D-7FDE-4191-89FD-336EC4BA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6DD0-ACAE-4474-BEA3-6E1BA9F7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2D91-D840-4F6A-8B16-CD6ED8E7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9B32-46E9-451E-8B4C-BB7919B7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42067-621C-428D-98C2-C348748D0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C81A-62BF-4408-8F2F-28256E81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7A6E0-9789-4ED7-A753-908AD95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E91D-8350-40E0-B036-F3111C77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544A-1CE8-49C1-ACB7-7EDE84CE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8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0DCC8-A992-404A-B539-1FBD18FC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879F-A9F5-4D40-919F-4F88CB89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C516-E81B-4CE3-9CEF-708ECBB6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2695-2476-46BC-BF74-BD30AFCC369B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F003-A7D1-4DA8-B345-32DFB1DB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E3A0-BDB3-4407-B3EE-57C67D5E2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6D64-949E-4FF5-89FA-255B137DB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6C486B-3792-4C09-B978-EB9AA8C3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53" y="5320366"/>
            <a:ext cx="1927886" cy="1445915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36CED7-DEAB-447E-9DBA-DD34C06DB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-1208908"/>
            <a:ext cx="1781534" cy="133615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F67623-7FBA-434B-B248-BC2E3475A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00" y="-1058908"/>
            <a:ext cx="1781534" cy="133615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61B3038-47D2-4DCE-9A06-485EB5DC9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53" y="1915230"/>
            <a:ext cx="1781534" cy="1336150"/>
          </a:xfrm>
          <a:prstGeom prst="rect">
            <a:avLst/>
          </a:prstGeom>
        </p:spPr>
      </p:pic>
      <p:pic>
        <p:nvPicPr>
          <p:cNvPr id="11" name="Picture 1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E17AD81-ACC9-4846-A5BA-AA4726F9C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53" y="2065230"/>
            <a:ext cx="1781534" cy="133615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5A4ACB50-1DD7-469F-A1E4-8D0F5F1F4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53" y="359685"/>
            <a:ext cx="1781534" cy="1336150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83D4713-2C8B-4321-9CDF-021E456489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53" y="509685"/>
            <a:ext cx="1781534" cy="133615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3A500177-6B1E-4B67-A7FB-64A2F0D13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509709"/>
            <a:ext cx="1927886" cy="1445915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5AC5D3-56E1-4783-BF99-E1ED3CA30E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00" y="3659709"/>
            <a:ext cx="1927886" cy="1445915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9948BEBF-439A-47D4-8A39-C60F13B5D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53" y="5513953"/>
            <a:ext cx="1927886" cy="1445915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5FE6FB7B-9C6E-4592-86B6-1BCCF804A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53" y="7024610"/>
            <a:ext cx="1927886" cy="1445915"/>
          </a:xfrm>
          <a:prstGeom prst="rect">
            <a:avLst/>
          </a:prstGeom>
        </p:spPr>
      </p:pic>
      <p:pic>
        <p:nvPicPr>
          <p:cNvPr id="27" name="Picture 2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1B3374-4981-4E4A-8E7B-8BC2D11276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53" y="7174610"/>
            <a:ext cx="1927886" cy="1445915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1459B9A-BD10-4149-ADB0-6E2E8EE569CD}"/>
              </a:ext>
            </a:extLst>
          </p:cNvPr>
          <p:cNvSpPr/>
          <p:nvPr/>
        </p:nvSpPr>
        <p:spPr>
          <a:xfrm>
            <a:off x="3007971" y="-1644883"/>
            <a:ext cx="9031629" cy="1644883"/>
          </a:xfrm>
          <a:prstGeom prst="wedgeRoundRectCallout">
            <a:avLst>
              <a:gd name="adj1" fmla="val 30859"/>
              <a:gd name="adj2" fmla="val 613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600" dirty="0"/>
              <a:t>Hugsaðu um skipulag námskeiðsins og skiptu því upp í einingar hér á söguborðinu. Hver eining liggur lárétt. Nefndu einingarnar.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600" dirty="0"/>
              <a:t>Taktu afrit af spjöldunum hér til hliðar eins og með þarf (</a:t>
            </a:r>
            <a:r>
              <a:rPr lang="is-IS" sz="1600" dirty="0" err="1"/>
              <a:t>ctrl</a:t>
            </a:r>
            <a:r>
              <a:rPr lang="is-IS" sz="1600" dirty="0"/>
              <a:t> c </a:t>
            </a:r>
            <a:r>
              <a:rPr lang="is-IS" sz="1600" dirty="0">
                <a:sym typeface="Wingdings" panose="05000000000000000000" pitchFamily="2" charset="2"/>
              </a:rPr>
              <a:t> </a:t>
            </a:r>
            <a:r>
              <a:rPr lang="is-IS" sz="1600" dirty="0" err="1">
                <a:sym typeface="Wingdings" panose="05000000000000000000" pitchFamily="2" charset="2"/>
              </a:rPr>
              <a:t>ctrl</a:t>
            </a:r>
            <a:r>
              <a:rPr lang="is-IS" sz="1600" dirty="0">
                <a:sym typeface="Wingdings" panose="05000000000000000000" pitchFamily="2" charset="2"/>
              </a:rPr>
              <a:t> v) </a:t>
            </a:r>
            <a:r>
              <a:rPr lang="is-IS" sz="1600" dirty="0"/>
              <a:t>og dragðu þau inn á söguborðið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600" dirty="0"/>
              <a:t>Raðaðu spjöldum í hverja einingu eins og við 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600" dirty="0"/>
              <a:t>Merktu við þær aðferðir sem þú notar hverju sinni</a:t>
            </a:r>
            <a:endParaRPr lang="en-GB" sz="1600" dirty="0"/>
          </a:p>
          <a:p>
            <a:endParaRPr lang="is-IS" sz="1600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90ECE03B-CC7C-460C-8206-5F1C0B4A2214}"/>
              </a:ext>
            </a:extLst>
          </p:cNvPr>
          <p:cNvSpPr/>
          <p:nvPr/>
        </p:nvSpPr>
        <p:spPr>
          <a:xfrm>
            <a:off x="21253" y="-1522398"/>
            <a:ext cx="659219" cy="59222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4530CF90-FF5A-4B61-80D2-D498C44460E3}"/>
              </a:ext>
            </a:extLst>
          </p:cNvPr>
          <p:cNvSpPr/>
          <p:nvPr/>
        </p:nvSpPr>
        <p:spPr>
          <a:xfrm>
            <a:off x="173653" y="-1369998"/>
            <a:ext cx="659219" cy="59222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B6A7E44-440F-4B49-BA05-B75799859EB3}"/>
              </a:ext>
            </a:extLst>
          </p:cNvPr>
          <p:cNvSpPr/>
          <p:nvPr/>
        </p:nvSpPr>
        <p:spPr>
          <a:xfrm>
            <a:off x="326053" y="-1217598"/>
            <a:ext cx="659219" cy="59222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3CEE8709-3E85-49BA-AF2F-51C8B7BF6E06}"/>
              </a:ext>
            </a:extLst>
          </p:cNvPr>
          <p:cNvSpPr/>
          <p:nvPr/>
        </p:nvSpPr>
        <p:spPr>
          <a:xfrm>
            <a:off x="478453" y="-1065198"/>
            <a:ext cx="659219" cy="59222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6DFA4148-943D-4046-8F16-8A6AE03ED7D2}"/>
              </a:ext>
            </a:extLst>
          </p:cNvPr>
          <p:cNvSpPr/>
          <p:nvPr/>
        </p:nvSpPr>
        <p:spPr>
          <a:xfrm>
            <a:off x="630853" y="-912798"/>
            <a:ext cx="659219" cy="59222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A72FD57-F8B7-436D-A59E-5232ABE47ADE}"/>
              </a:ext>
            </a:extLst>
          </p:cNvPr>
          <p:cNvSpPr/>
          <p:nvPr/>
        </p:nvSpPr>
        <p:spPr>
          <a:xfrm>
            <a:off x="783253" y="-760398"/>
            <a:ext cx="659219" cy="59222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66C406F1-25FE-41C5-BF5B-6CB8F2A90F1A}"/>
              </a:ext>
            </a:extLst>
          </p:cNvPr>
          <p:cNvSpPr/>
          <p:nvPr/>
        </p:nvSpPr>
        <p:spPr>
          <a:xfrm>
            <a:off x="1042940" y="-1513708"/>
            <a:ext cx="659219" cy="59222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F02AA6F3-1B06-47B2-BBA4-8CB8662CE19D}"/>
              </a:ext>
            </a:extLst>
          </p:cNvPr>
          <p:cNvSpPr/>
          <p:nvPr/>
        </p:nvSpPr>
        <p:spPr>
          <a:xfrm>
            <a:off x="1195340" y="-1361308"/>
            <a:ext cx="659219" cy="59222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98352D26-7DD5-4D93-AE45-5A9CDEA75C1D}"/>
              </a:ext>
            </a:extLst>
          </p:cNvPr>
          <p:cNvSpPr/>
          <p:nvPr/>
        </p:nvSpPr>
        <p:spPr>
          <a:xfrm>
            <a:off x="1347740" y="-1208908"/>
            <a:ext cx="659219" cy="59222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08F5A2A8-3B36-4297-8282-F360A85AE57C}"/>
              </a:ext>
            </a:extLst>
          </p:cNvPr>
          <p:cNvSpPr/>
          <p:nvPr/>
        </p:nvSpPr>
        <p:spPr>
          <a:xfrm>
            <a:off x="1500140" y="-1056508"/>
            <a:ext cx="659219" cy="59222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EA4BD56-218E-4AB0-A222-129D8CE073DB}"/>
              </a:ext>
            </a:extLst>
          </p:cNvPr>
          <p:cNvSpPr/>
          <p:nvPr/>
        </p:nvSpPr>
        <p:spPr>
          <a:xfrm>
            <a:off x="1652540" y="-904108"/>
            <a:ext cx="659219" cy="59222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C23889EF-4073-4468-8DDE-5479920F0CED}"/>
              </a:ext>
            </a:extLst>
          </p:cNvPr>
          <p:cNvSpPr/>
          <p:nvPr/>
        </p:nvSpPr>
        <p:spPr>
          <a:xfrm>
            <a:off x="1804940" y="-751708"/>
            <a:ext cx="659219" cy="59222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FF918-D13C-429A-8896-A9C6571406F6}"/>
              </a:ext>
            </a:extLst>
          </p:cNvPr>
          <p:cNvSpPr txBox="1"/>
          <p:nvPr/>
        </p:nvSpPr>
        <p:spPr>
          <a:xfrm>
            <a:off x="326053" y="1170432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Texti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F99C7E-3790-4A25-A800-89C32C61975B}"/>
              </a:ext>
            </a:extLst>
          </p:cNvPr>
          <p:cNvSpPr txBox="1"/>
          <p:nvPr/>
        </p:nvSpPr>
        <p:spPr>
          <a:xfrm>
            <a:off x="326052" y="2583305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Texti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A1E8B6-4614-40BC-8838-9130F236F573}"/>
              </a:ext>
            </a:extLst>
          </p:cNvPr>
          <p:cNvSpPr txBox="1"/>
          <p:nvPr/>
        </p:nvSpPr>
        <p:spPr>
          <a:xfrm>
            <a:off x="350862" y="3863334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Texti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2D6AC7-2DD0-4357-94AC-3722C60DFE37}"/>
              </a:ext>
            </a:extLst>
          </p:cNvPr>
          <p:cNvSpPr txBox="1"/>
          <p:nvPr/>
        </p:nvSpPr>
        <p:spPr>
          <a:xfrm>
            <a:off x="350861" y="5201200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Texti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3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Edda Waage</dc:creator>
  <cp:lastModifiedBy>Edda Waage</cp:lastModifiedBy>
  <cp:revision>6</cp:revision>
  <dcterms:created xsi:type="dcterms:W3CDTF">2020-12-04T17:23:25Z</dcterms:created>
  <dcterms:modified xsi:type="dcterms:W3CDTF">2020-12-06T10:48:20Z</dcterms:modified>
</cp:coreProperties>
</file>