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2" r:id="rId4"/>
  </p:sldMasterIdLst>
  <p:notesMasterIdLst>
    <p:notesMasterId r:id="rId32"/>
  </p:notesMasterIdLst>
  <p:handoutMasterIdLst>
    <p:handoutMasterId r:id="rId33"/>
  </p:handoutMasterIdLst>
  <p:sldIdLst>
    <p:sldId id="256" r:id="rId5"/>
    <p:sldId id="258" r:id="rId6"/>
    <p:sldId id="259" r:id="rId7"/>
    <p:sldId id="290" r:id="rId8"/>
    <p:sldId id="264" r:id="rId9"/>
    <p:sldId id="265" r:id="rId10"/>
    <p:sldId id="266" r:id="rId11"/>
    <p:sldId id="267" r:id="rId12"/>
    <p:sldId id="268" r:id="rId13"/>
    <p:sldId id="269" r:id="rId14"/>
    <p:sldId id="279" r:id="rId15"/>
    <p:sldId id="278" r:id="rId16"/>
    <p:sldId id="277" r:id="rId17"/>
    <p:sldId id="276" r:id="rId18"/>
    <p:sldId id="275" r:id="rId19"/>
    <p:sldId id="274" r:id="rId20"/>
    <p:sldId id="273" r:id="rId21"/>
    <p:sldId id="272" r:id="rId22"/>
    <p:sldId id="271" r:id="rId23"/>
    <p:sldId id="270" r:id="rId24"/>
    <p:sldId id="289" r:id="rId25"/>
    <p:sldId id="288" r:id="rId26"/>
    <p:sldId id="287" r:id="rId27"/>
    <p:sldId id="286" r:id="rId28"/>
    <p:sldId id="285" r:id="rId29"/>
    <p:sldId id="284" r:id="rId30"/>
    <p:sldId id="263" r:id="rId3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3091" autoAdjust="0"/>
  </p:normalViewPr>
  <p:slideViewPr>
    <p:cSldViewPr snapToGrid="0">
      <p:cViewPr>
        <p:scale>
          <a:sx n="125" d="100"/>
          <a:sy n="125" d="100"/>
        </p:scale>
        <p:origin x="-1374" y="-49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08A26C1-0309-469A-BFC1-92CF01B89A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C419CDD-F27F-41F7-A67A-DB1D179D4D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1BE568-D303-4FAC-9183-A8A5FC16862F}" type="datetimeFigureOut">
              <a:rPr lang="es-ES" smtClean="0"/>
              <a:t>19/11/2023</a:t>
            </a:fld>
            <a:endParaRPr lang="es-ES"/>
          </a:p>
        </p:txBody>
      </p:sp>
      <p:sp>
        <p:nvSpPr>
          <p:cNvPr id="4" name="Marcador de pie de página 3">
            <a:extLst>
              <a:ext uri="{FF2B5EF4-FFF2-40B4-BE49-F238E27FC236}">
                <a16:creationId xmlns:a16="http://schemas.microsoft.com/office/drawing/2014/main" id="{A83F6997-2346-4749-8D5D-5E73FBB4EB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58B74BC5-58FA-4006-953C-B361B7D7EA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38E2DA-5115-458A-8770-3E2E13AA0559}" type="slidenum">
              <a:rPr lang="es-ES" smtClean="0"/>
              <a:t>‹Nº›</a:t>
            </a:fld>
            <a:endParaRPr lang="es-ES"/>
          </a:p>
        </p:txBody>
      </p:sp>
    </p:spTree>
    <p:extLst>
      <p:ext uri="{BB962C8B-B14F-4D97-AF65-F5344CB8AC3E}">
        <p14:creationId xmlns:p14="http://schemas.microsoft.com/office/powerpoint/2010/main" val="867858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33999-B121-4A57-84E6-D4D3D682B338}" type="datetimeFigureOut">
              <a:rPr lang="es-ES" noProof="0" smtClean="0"/>
              <a:t>19/11/2023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1CFEF-7532-4742-8AE4-AD8F1DB91E4D}" type="slidenum">
              <a:rPr lang="es-ES" noProof="0" smtClean="0"/>
              <a:t>‹Nº›</a:t>
            </a:fld>
            <a:endParaRPr lang="es-ES" noProof="0"/>
          </a:p>
        </p:txBody>
      </p:sp>
    </p:spTree>
    <p:extLst>
      <p:ext uri="{BB962C8B-B14F-4D97-AF65-F5344CB8AC3E}">
        <p14:creationId xmlns:p14="http://schemas.microsoft.com/office/powerpoint/2010/main" val="276625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a:t>
            </a:fld>
            <a:endParaRPr lang="es-ES"/>
          </a:p>
        </p:txBody>
      </p:sp>
    </p:spTree>
    <p:extLst>
      <p:ext uri="{BB962C8B-B14F-4D97-AF65-F5344CB8AC3E}">
        <p14:creationId xmlns:p14="http://schemas.microsoft.com/office/powerpoint/2010/main" val="3473449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10</a:t>
            </a:fld>
            <a:endParaRPr lang="es-ES"/>
          </a:p>
        </p:txBody>
      </p:sp>
    </p:spTree>
    <p:extLst>
      <p:ext uri="{BB962C8B-B14F-4D97-AF65-F5344CB8AC3E}">
        <p14:creationId xmlns:p14="http://schemas.microsoft.com/office/powerpoint/2010/main" val="289758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11</a:t>
            </a:fld>
            <a:endParaRPr lang="es-ES"/>
          </a:p>
        </p:txBody>
      </p:sp>
    </p:spTree>
    <p:extLst>
      <p:ext uri="{BB962C8B-B14F-4D97-AF65-F5344CB8AC3E}">
        <p14:creationId xmlns:p14="http://schemas.microsoft.com/office/powerpoint/2010/main" val="50273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12</a:t>
            </a:fld>
            <a:endParaRPr lang="es-ES"/>
          </a:p>
        </p:txBody>
      </p:sp>
    </p:spTree>
    <p:extLst>
      <p:ext uri="{BB962C8B-B14F-4D97-AF65-F5344CB8AC3E}">
        <p14:creationId xmlns:p14="http://schemas.microsoft.com/office/powerpoint/2010/main" val="92924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13</a:t>
            </a:fld>
            <a:endParaRPr lang="es-ES"/>
          </a:p>
        </p:txBody>
      </p:sp>
    </p:spTree>
    <p:extLst>
      <p:ext uri="{BB962C8B-B14F-4D97-AF65-F5344CB8AC3E}">
        <p14:creationId xmlns:p14="http://schemas.microsoft.com/office/powerpoint/2010/main" val="1564920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14</a:t>
            </a:fld>
            <a:endParaRPr lang="es-ES"/>
          </a:p>
        </p:txBody>
      </p:sp>
    </p:spTree>
    <p:extLst>
      <p:ext uri="{BB962C8B-B14F-4D97-AF65-F5344CB8AC3E}">
        <p14:creationId xmlns:p14="http://schemas.microsoft.com/office/powerpoint/2010/main" val="391258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15</a:t>
            </a:fld>
            <a:endParaRPr lang="es-ES"/>
          </a:p>
        </p:txBody>
      </p:sp>
    </p:spTree>
    <p:extLst>
      <p:ext uri="{BB962C8B-B14F-4D97-AF65-F5344CB8AC3E}">
        <p14:creationId xmlns:p14="http://schemas.microsoft.com/office/powerpoint/2010/main" val="3900157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16</a:t>
            </a:fld>
            <a:endParaRPr lang="es-ES"/>
          </a:p>
        </p:txBody>
      </p:sp>
    </p:spTree>
    <p:extLst>
      <p:ext uri="{BB962C8B-B14F-4D97-AF65-F5344CB8AC3E}">
        <p14:creationId xmlns:p14="http://schemas.microsoft.com/office/powerpoint/2010/main" val="3908580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17</a:t>
            </a:fld>
            <a:endParaRPr lang="es-ES"/>
          </a:p>
        </p:txBody>
      </p:sp>
    </p:spTree>
    <p:extLst>
      <p:ext uri="{BB962C8B-B14F-4D97-AF65-F5344CB8AC3E}">
        <p14:creationId xmlns:p14="http://schemas.microsoft.com/office/powerpoint/2010/main" val="3073822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18</a:t>
            </a:fld>
            <a:endParaRPr lang="es-ES"/>
          </a:p>
        </p:txBody>
      </p:sp>
    </p:spTree>
    <p:extLst>
      <p:ext uri="{BB962C8B-B14F-4D97-AF65-F5344CB8AC3E}">
        <p14:creationId xmlns:p14="http://schemas.microsoft.com/office/powerpoint/2010/main" val="1927526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19</a:t>
            </a:fld>
            <a:endParaRPr lang="es-ES"/>
          </a:p>
        </p:txBody>
      </p:sp>
    </p:spTree>
    <p:extLst>
      <p:ext uri="{BB962C8B-B14F-4D97-AF65-F5344CB8AC3E}">
        <p14:creationId xmlns:p14="http://schemas.microsoft.com/office/powerpoint/2010/main" val="2053030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a:t>
            </a:fld>
            <a:endParaRPr lang="es-ES"/>
          </a:p>
        </p:txBody>
      </p:sp>
    </p:spTree>
    <p:extLst>
      <p:ext uri="{BB962C8B-B14F-4D97-AF65-F5344CB8AC3E}">
        <p14:creationId xmlns:p14="http://schemas.microsoft.com/office/powerpoint/2010/main" val="3518210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20</a:t>
            </a:fld>
            <a:endParaRPr lang="es-ES"/>
          </a:p>
        </p:txBody>
      </p:sp>
    </p:spTree>
    <p:extLst>
      <p:ext uri="{BB962C8B-B14F-4D97-AF65-F5344CB8AC3E}">
        <p14:creationId xmlns:p14="http://schemas.microsoft.com/office/powerpoint/2010/main" val="2040335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21</a:t>
            </a:fld>
            <a:endParaRPr lang="es-ES"/>
          </a:p>
        </p:txBody>
      </p:sp>
    </p:spTree>
    <p:extLst>
      <p:ext uri="{BB962C8B-B14F-4D97-AF65-F5344CB8AC3E}">
        <p14:creationId xmlns:p14="http://schemas.microsoft.com/office/powerpoint/2010/main" val="2539065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22</a:t>
            </a:fld>
            <a:endParaRPr lang="es-ES"/>
          </a:p>
        </p:txBody>
      </p:sp>
    </p:spTree>
    <p:extLst>
      <p:ext uri="{BB962C8B-B14F-4D97-AF65-F5344CB8AC3E}">
        <p14:creationId xmlns:p14="http://schemas.microsoft.com/office/powerpoint/2010/main" val="4115720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23</a:t>
            </a:fld>
            <a:endParaRPr lang="es-ES"/>
          </a:p>
        </p:txBody>
      </p:sp>
    </p:spTree>
    <p:extLst>
      <p:ext uri="{BB962C8B-B14F-4D97-AF65-F5344CB8AC3E}">
        <p14:creationId xmlns:p14="http://schemas.microsoft.com/office/powerpoint/2010/main" val="112200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24</a:t>
            </a:fld>
            <a:endParaRPr lang="es-ES"/>
          </a:p>
        </p:txBody>
      </p:sp>
    </p:spTree>
    <p:extLst>
      <p:ext uri="{BB962C8B-B14F-4D97-AF65-F5344CB8AC3E}">
        <p14:creationId xmlns:p14="http://schemas.microsoft.com/office/powerpoint/2010/main" val="164705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25</a:t>
            </a:fld>
            <a:endParaRPr lang="es-ES"/>
          </a:p>
        </p:txBody>
      </p:sp>
    </p:spTree>
    <p:extLst>
      <p:ext uri="{BB962C8B-B14F-4D97-AF65-F5344CB8AC3E}">
        <p14:creationId xmlns:p14="http://schemas.microsoft.com/office/powerpoint/2010/main" val="1284470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26</a:t>
            </a:fld>
            <a:endParaRPr lang="es-ES"/>
          </a:p>
        </p:txBody>
      </p:sp>
    </p:spTree>
    <p:extLst>
      <p:ext uri="{BB962C8B-B14F-4D97-AF65-F5344CB8AC3E}">
        <p14:creationId xmlns:p14="http://schemas.microsoft.com/office/powerpoint/2010/main" val="1621667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27</a:t>
            </a:fld>
            <a:endParaRPr lang="es-ES"/>
          </a:p>
        </p:txBody>
      </p:sp>
    </p:spTree>
    <p:extLst>
      <p:ext uri="{BB962C8B-B14F-4D97-AF65-F5344CB8AC3E}">
        <p14:creationId xmlns:p14="http://schemas.microsoft.com/office/powerpoint/2010/main" val="231453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3</a:t>
            </a:fld>
            <a:endParaRPr lang="es-ES"/>
          </a:p>
        </p:txBody>
      </p:sp>
    </p:spTree>
    <p:extLst>
      <p:ext uri="{BB962C8B-B14F-4D97-AF65-F5344CB8AC3E}">
        <p14:creationId xmlns:p14="http://schemas.microsoft.com/office/powerpoint/2010/main" val="404518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4</a:t>
            </a:fld>
            <a:endParaRPr lang="es-ES"/>
          </a:p>
        </p:txBody>
      </p:sp>
    </p:spTree>
    <p:extLst>
      <p:ext uri="{BB962C8B-B14F-4D97-AF65-F5344CB8AC3E}">
        <p14:creationId xmlns:p14="http://schemas.microsoft.com/office/powerpoint/2010/main" val="3896761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5</a:t>
            </a:fld>
            <a:endParaRPr lang="es-ES"/>
          </a:p>
        </p:txBody>
      </p:sp>
    </p:spTree>
    <p:extLst>
      <p:ext uri="{BB962C8B-B14F-4D97-AF65-F5344CB8AC3E}">
        <p14:creationId xmlns:p14="http://schemas.microsoft.com/office/powerpoint/2010/main" val="20400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6</a:t>
            </a:fld>
            <a:endParaRPr lang="es-ES"/>
          </a:p>
        </p:txBody>
      </p:sp>
    </p:spTree>
    <p:extLst>
      <p:ext uri="{BB962C8B-B14F-4D97-AF65-F5344CB8AC3E}">
        <p14:creationId xmlns:p14="http://schemas.microsoft.com/office/powerpoint/2010/main" val="356610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7</a:t>
            </a:fld>
            <a:endParaRPr lang="es-ES"/>
          </a:p>
        </p:txBody>
      </p:sp>
    </p:spTree>
    <p:extLst>
      <p:ext uri="{BB962C8B-B14F-4D97-AF65-F5344CB8AC3E}">
        <p14:creationId xmlns:p14="http://schemas.microsoft.com/office/powerpoint/2010/main" val="231587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8</a:t>
            </a:fld>
            <a:endParaRPr lang="es-ES"/>
          </a:p>
        </p:txBody>
      </p:sp>
    </p:spTree>
    <p:extLst>
      <p:ext uri="{BB962C8B-B14F-4D97-AF65-F5344CB8AC3E}">
        <p14:creationId xmlns:p14="http://schemas.microsoft.com/office/powerpoint/2010/main" val="229362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33F1CFEF-7532-4742-8AE4-AD8F1DB91E4D}" type="slidenum">
              <a:rPr lang="es-ES" smtClean="0"/>
              <a:t>9</a:t>
            </a:fld>
            <a:endParaRPr lang="es-ES"/>
          </a:p>
        </p:txBody>
      </p:sp>
    </p:spTree>
    <p:extLst>
      <p:ext uri="{BB962C8B-B14F-4D97-AF65-F5344CB8AC3E}">
        <p14:creationId xmlns:p14="http://schemas.microsoft.com/office/powerpoint/2010/main" val="526308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Imagen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909561" y="4314328"/>
            <a:ext cx="2910840" cy="374642"/>
          </a:xfrm>
        </p:spPr>
        <p:txBody>
          <a:bodyPr rtlCol="0"/>
          <a:lstStyle/>
          <a:p>
            <a:pPr rtl="0"/>
            <a:fld id="{CE150E63-AA5C-4029-8AFD-739D3ED1B16D}" type="datetime1">
              <a:rPr lang="es-ES" noProof="0" smtClean="0"/>
              <a:t>19/11/2023</a:t>
            </a:fld>
            <a:endParaRPr lang="es-ES" noProof="0"/>
          </a:p>
        </p:txBody>
      </p:sp>
      <p:sp>
        <p:nvSpPr>
          <p:cNvPr id="5" name="Marcador de posición de pie de página 4"/>
          <p:cNvSpPr>
            <a:spLocks noGrp="1"/>
          </p:cNvSpPr>
          <p:nvPr>
            <p:ph type="ftr" sz="quarter" idx="11"/>
          </p:nvPr>
        </p:nvSpPr>
        <p:spPr>
          <a:xfrm>
            <a:off x="1371600" y="4323845"/>
            <a:ext cx="6400800" cy="365125"/>
          </a:xfrm>
        </p:spPr>
        <p:txBody>
          <a:bodyPr rtlCol="0"/>
          <a:lstStyle/>
          <a:p>
            <a:pPr rtl="0"/>
            <a:r>
              <a:rPr lang="es-ES" noProof="0"/>
              <a:t>
              </a:t>
            </a:r>
          </a:p>
        </p:txBody>
      </p:sp>
      <p:sp>
        <p:nvSpPr>
          <p:cNvPr id="6" name="Marcador de posición de número de diapositiva 5"/>
          <p:cNvSpPr>
            <a:spLocks noGrp="1"/>
          </p:cNvSpPr>
          <p:nvPr>
            <p:ph type="sldNum" sz="quarter" idx="12"/>
          </p:nvPr>
        </p:nvSpPr>
        <p:spPr>
          <a:xfrm>
            <a:off x="8077200" y="1430866"/>
            <a:ext cx="2743200"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36751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85777" y="4697360"/>
            <a:ext cx="10822034" cy="819355"/>
          </a:xfrm>
        </p:spPr>
        <p:txBody>
          <a:bodyPr rtlCol="0" anchor="b"/>
          <a:lstStyle>
            <a:lvl1pPr algn="l">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C0CE4C6-AF12-4B75-9B09-A6369DF3EBF5}" type="datetime1">
              <a:rPr lang="es-ES" noProof="0" smtClean="0"/>
              <a:t>19/11/2023</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02223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leyenda">
    <p:spTree>
      <p:nvGrpSpPr>
        <p:cNvPr id="1" name=""/>
        <p:cNvGrpSpPr/>
        <p:nvPr/>
      </p:nvGrpSpPr>
      <p:grpSpPr>
        <a:xfrm>
          <a:off x="0" y="0"/>
          <a:ext cx="0" cy="0"/>
          <a:chOff x="0" y="0"/>
          <a:chExt cx="0" cy="0"/>
        </a:xfrm>
      </p:grpSpPr>
      <p:pic>
        <p:nvPicPr>
          <p:cNvPr id="8" name="Imagen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685800" y="753532"/>
            <a:ext cx="10820400" cy="2802467"/>
          </a:xfrm>
        </p:spPr>
        <p:txBody>
          <a:bodyPr rtlCol="0" anchor="ctr"/>
          <a:lstStyle>
            <a:lvl1pPr algn="l">
              <a:defRPr sz="32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814452" y="381000"/>
            <a:ext cx="2910840" cy="365125"/>
          </a:xfrm>
        </p:spPr>
        <p:txBody>
          <a:bodyPr rtlCol="0"/>
          <a:lstStyle>
            <a:lvl1pPr algn="r">
              <a:defRPr/>
            </a:lvl1pPr>
          </a:lstStyle>
          <a:p>
            <a:pPr rtl="0"/>
            <a:fld id="{69286BD3-FAB2-42CC-83A7-F2055CA28231}" type="datetime1">
              <a:rPr lang="es-ES" noProof="0" smtClean="0"/>
              <a:t>19/11/2023</a:t>
            </a:fld>
            <a:endParaRPr lang="es-ES" noProof="0"/>
          </a:p>
        </p:txBody>
      </p:sp>
      <p:sp>
        <p:nvSpPr>
          <p:cNvPr id="6" name="Marcador de posición de pie de página 5"/>
          <p:cNvSpPr>
            <a:spLocks noGrp="1"/>
          </p:cNvSpPr>
          <p:nvPr>
            <p:ph type="ftr" sz="quarter" idx="11"/>
          </p:nvPr>
        </p:nvSpPr>
        <p:spPr>
          <a:xfrm>
            <a:off x="685800" y="379941"/>
            <a:ext cx="6991492" cy="365125"/>
          </a:xfrm>
        </p:spPr>
        <p:txBody>
          <a:bodyPr rtlCol="0"/>
          <a:lstStyle/>
          <a:p>
            <a:pPr rtl="0"/>
            <a:r>
              <a:rPr lang="es-ES" noProof="0"/>
              <a:t>
              </a:t>
            </a:r>
          </a:p>
        </p:txBody>
      </p:sp>
      <p:sp>
        <p:nvSpPr>
          <p:cNvPr id="7" name="Marcador de posición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44187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título">
    <p:spTree>
      <p:nvGrpSpPr>
        <p:cNvPr id="1" name=""/>
        <p:cNvGrpSpPr/>
        <p:nvPr/>
      </p:nvGrpSpPr>
      <p:grpSpPr>
        <a:xfrm>
          <a:off x="0" y="0"/>
          <a:ext cx="0" cy="0"/>
          <a:chOff x="0" y="0"/>
          <a:chExt cx="0" cy="0"/>
        </a:xfrm>
      </p:grpSpPr>
      <p:pic>
        <p:nvPicPr>
          <p:cNvPr id="13" name="Imagen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hasCustomPrompt="1"/>
          </p:nvPr>
        </p:nvSpPr>
        <p:spPr>
          <a:xfrm>
            <a:off x="1024467" y="753533"/>
            <a:ext cx="10151533" cy="2604495"/>
          </a:xfrm>
        </p:spPr>
        <p:txBody>
          <a:bodyPr rtlCol="0" anchor="ctr"/>
          <a:lstStyle>
            <a:lvl1pPr algn="l">
              <a:defRPr sz="3200"/>
            </a:lvl1pPr>
          </a:lstStyle>
          <a:p>
            <a:pPr rtl="0"/>
            <a:r>
              <a:rPr lang="es-ES" noProof="0"/>
              <a:t>Haga clic para modificar el estilo del título del patrón</a:t>
            </a:r>
          </a:p>
        </p:txBody>
      </p:sp>
      <p:sp>
        <p:nvSpPr>
          <p:cNvPr id="12" name="Marcador de posición de texto 3"/>
          <p:cNvSpPr>
            <a:spLocks noGrp="1"/>
          </p:cNvSpPr>
          <p:nvPr>
            <p:ph type="body" sz="half" idx="13" hasCustomPrompt="1"/>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4" name="Marcador de posición de texto 3"/>
          <p:cNvSpPr>
            <a:spLocks noGrp="1"/>
          </p:cNvSpPr>
          <p:nvPr>
            <p:ph type="body" sz="half" idx="2" hasCustomPrompt="1"/>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814452" y="381000"/>
            <a:ext cx="2910840" cy="365125"/>
          </a:xfrm>
        </p:spPr>
        <p:txBody>
          <a:bodyPr rtlCol="0"/>
          <a:lstStyle>
            <a:lvl1pPr algn="r">
              <a:defRPr/>
            </a:lvl1pPr>
          </a:lstStyle>
          <a:p>
            <a:pPr rtl="0"/>
            <a:fld id="{E0CFD942-0C29-4841-A369-7AC3ACBAA115}" type="datetime1">
              <a:rPr lang="es-ES" noProof="0" smtClean="0"/>
              <a:t>19/11/2023</a:t>
            </a:fld>
            <a:endParaRPr lang="es-ES" noProof="0"/>
          </a:p>
        </p:txBody>
      </p:sp>
      <p:sp>
        <p:nvSpPr>
          <p:cNvPr id="6" name="Marcador de posición de pie de página 5"/>
          <p:cNvSpPr>
            <a:spLocks noGrp="1"/>
          </p:cNvSpPr>
          <p:nvPr>
            <p:ph type="ftr" sz="quarter" idx="11"/>
          </p:nvPr>
        </p:nvSpPr>
        <p:spPr>
          <a:xfrm>
            <a:off x="685800" y="379941"/>
            <a:ext cx="6991492" cy="365125"/>
          </a:xfrm>
        </p:spPr>
        <p:txBody>
          <a:bodyPr rtlCol="0"/>
          <a:lstStyle/>
          <a:p>
            <a:pPr rtl="0"/>
            <a:r>
              <a:rPr lang="es-ES" noProof="0"/>
              <a:t>
              </a:t>
            </a:r>
          </a:p>
        </p:txBody>
      </p:sp>
      <p:sp>
        <p:nvSpPr>
          <p:cNvPr id="7" name="Marcador de posición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pPr rtl="0"/>
              <a:t>‹Nº›</a:t>
            </a:fld>
            <a:endParaRPr lang="es-ES" noProof="0"/>
          </a:p>
        </p:txBody>
      </p:sp>
      <p:sp>
        <p:nvSpPr>
          <p:cNvPr id="9" name="Cuadro de texto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a:solidFill>
                  <a:schemeClr val="tx1"/>
                </a:solidFill>
                <a:effectLst/>
              </a:rPr>
              <a:t>“</a:t>
            </a:r>
          </a:p>
        </p:txBody>
      </p:sp>
      <p:sp>
        <p:nvSpPr>
          <p:cNvPr id="10" name="Cuadro de texto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Tree>
    <p:extLst>
      <p:ext uri="{BB962C8B-B14F-4D97-AF65-F5344CB8AC3E}">
        <p14:creationId xmlns:p14="http://schemas.microsoft.com/office/powerpoint/2010/main" val="304366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Imagen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1024495" y="1124701"/>
            <a:ext cx="10146186" cy="2511835"/>
          </a:xfrm>
        </p:spPr>
        <p:txBody>
          <a:bodyPr rtlCol="0" anchor="b"/>
          <a:lstStyle>
            <a:lvl1pPr algn="l">
              <a:defRPr sz="3200"/>
            </a:lvl1pPr>
          </a:lstStyle>
          <a:p>
            <a:pPr rtl="0"/>
            <a:r>
              <a:rPr lang="es-ES" noProof="0" smtClean="0"/>
              <a:t>Haga clic para modificar el estilo de título del patrón</a:t>
            </a:r>
            <a:endParaRPr lang="es-ES" noProof="0"/>
          </a:p>
        </p:txBody>
      </p:sp>
      <p:sp>
        <p:nvSpPr>
          <p:cNvPr id="4" name="Marcador de posición de texto 3"/>
          <p:cNvSpPr>
            <a:spLocks noGrp="1"/>
          </p:cNvSpPr>
          <p:nvPr>
            <p:ph type="body" sz="half" idx="2" hasCustomPrompt="1"/>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a:xfrm>
            <a:off x="7814452" y="378883"/>
            <a:ext cx="2910840" cy="365125"/>
          </a:xfrm>
        </p:spPr>
        <p:txBody>
          <a:bodyPr rtlCol="0"/>
          <a:lstStyle>
            <a:lvl1pPr algn="r">
              <a:defRPr/>
            </a:lvl1pPr>
          </a:lstStyle>
          <a:p>
            <a:pPr rtl="0"/>
            <a:fld id="{5B53403B-A83F-4F7C-B81B-52D96F2F2D5A}" type="datetime1">
              <a:rPr lang="es-ES" noProof="0" smtClean="0"/>
              <a:t>19/11/2023</a:t>
            </a:fld>
            <a:endParaRPr lang="es-ES" noProof="0"/>
          </a:p>
        </p:txBody>
      </p:sp>
      <p:sp>
        <p:nvSpPr>
          <p:cNvPr id="6" name="Marcador de posición de pie de página 5"/>
          <p:cNvSpPr>
            <a:spLocks noGrp="1"/>
          </p:cNvSpPr>
          <p:nvPr>
            <p:ph type="ftr" sz="quarter" idx="11"/>
          </p:nvPr>
        </p:nvSpPr>
        <p:spPr>
          <a:xfrm>
            <a:off x="685800" y="378883"/>
            <a:ext cx="6991492" cy="365125"/>
          </a:xfrm>
        </p:spPr>
        <p:txBody>
          <a:bodyPr rtlCol="0"/>
          <a:lstStyle/>
          <a:p>
            <a:pPr rtl="0"/>
            <a:r>
              <a:rPr lang="es-ES" noProof="0"/>
              <a:t>
              </a:t>
            </a:r>
          </a:p>
        </p:txBody>
      </p:sp>
      <p:sp>
        <p:nvSpPr>
          <p:cNvPr id="7" name="Marcador de posición de número de diapositiva 6"/>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866832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2895600" y="761999"/>
            <a:ext cx="8610599" cy="1303867"/>
          </a:xfrm>
        </p:spPr>
        <p:txBody>
          <a:bodyPr rtlCol="0"/>
          <a:lstStyle/>
          <a:p>
            <a:pPr rtl="0"/>
            <a:r>
              <a:rPr lang="es-ES" noProof="0" smtClean="0"/>
              <a:t>Haga clic para modificar el estilo de título del patrón</a:t>
            </a:r>
            <a:endParaRPr lang="es-ES" noProof="0"/>
          </a:p>
        </p:txBody>
      </p:sp>
      <p:sp>
        <p:nvSpPr>
          <p:cNvPr id="7" name="Marcador de posición de texto 2"/>
          <p:cNvSpPr>
            <a:spLocks noGrp="1"/>
          </p:cNvSpPr>
          <p:nvPr>
            <p:ph type="body" idx="1" hasCustomPrompt="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3"/>
          <p:cNvSpPr>
            <a:spLocks noGrp="1"/>
          </p:cNvSpPr>
          <p:nvPr>
            <p:ph type="body" sz="half" idx="15" hasCustomPrompt="1"/>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9" name="Marcador de posición de texto 4"/>
          <p:cNvSpPr>
            <a:spLocks noGrp="1"/>
          </p:cNvSpPr>
          <p:nvPr>
            <p:ph type="body" sz="quarter" idx="3" hasCustomPrompt="1"/>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0" name="Marcador de posición de texto 3"/>
          <p:cNvSpPr>
            <a:spLocks noGrp="1"/>
          </p:cNvSpPr>
          <p:nvPr>
            <p:ph type="body" sz="half" idx="16" hasCustomPrompt="1"/>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11" name="Marcador de posición de texto 4"/>
          <p:cNvSpPr>
            <a:spLocks noGrp="1"/>
          </p:cNvSpPr>
          <p:nvPr>
            <p:ph type="body" sz="quarter" idx="13" hasCustomPrompt="1"/>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2" name="Marcador de posición de texto 3"/>
          <p:cNvSpPr>
            <a:spLocks noGrp="1"/>
          </p:cNvSpPr>
          <p:nvPr>
            <p:ph type="body" sz="half" idx="17" hasCustomPrompt="1"/>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posición de fecha 2"/>
          <p:cNvSpPr>
            <a:spLocks noGrp="1"/>
          </p:cNvSpPr>
          <p:nvPr>
            <p:ph type="dt" sz="half" idx="10"/>
          </p:nvPr>
        </p:nvSpPr>
        <p:spPr/>
        <p:txBody>
          <a:bodyPr rtlCol="0"/>
          <a:lstStyle/>
          <a:p>
            <a:pPr rtl="0"/>
            <a:fld id="{B0E8905F-8219-42EC-858C-8B7A9BCD2331}" type="datetime1">
              <a:rPr lang="es-ES" noProof="0" smtClean="0"/>
              <a:t>19/11/2023</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727523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ítulo 1"/>
          <p:cNvSpPr>
            <a:spLocks noGrp="1"/>
          </p:cNvSpPr>
          <p:nvPr>
            <p:ph type="title"/>
          </p:nvPr>
        </p:nvSpPr>
        <p:spPr>
          <a:xfrm>
            <a:off x="2895600" y="762000"/>
            <a:ext cx="8610599" cy="1295400"/>
          </a:xfrm>
        </p:spPr>
        <p:txBody>
          <a:bodyPr rtlCol="0"/>
          <a:lstStyle/>
          <a:p>
            <a:pPr rtl="0"/>
            <a:r>
              <a:rPr lang="es-ES" noProof="0" smtClean="0"/>
              <a:t>Haga clic para modificar el estilo de título del patrón</a:t>
            </a:r>
            <a:endParaRPr lang="es-ES" noProof="0"/>
          </a:p>
        </p:txBody>
      </p:sp>
      <p:sp>
        <p:nvSpPr>
          <p:cNvPr id="19" name="Marcador de posición de texto 2"/>
          <p:cNvSpPr>
            <a:spLocks noGrp="1"/>
          </p:cNvSpPr>
          <p:nvPr>
            <p:ph type="body" idx="1" hasCustomPrompt="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posición de imagen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1" name="Marcador de posición de texto 3"/>
          <p:cNvSpPr>
            <a:spLocks noGrp="1"/>
          </p:cNvSpPr>
          <p:nvPr>
            <p:ph type="body" sz="half" idx="18" hasCustomPrompt="1"/>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2" name="Marcador de posición de texto 4"/>
          <p:cNvSpPr>
            <a:spLocks noGrp="1"/>
          </p:cNvSpPr>
          <p:nvPr>
            <p:ph type="body" sz="quarter" idx="3" hasCustomPrompt="1"/>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3" name="Marcador de posición de imagen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4" name="Marcador de posición de texto 3"/>
          <p:cNvSpPr>
            <a:spLocks noGrp="1"/>
          </p:cNvSpPr>
          <p:nvPr>
            <p:ph type="body" sz="half" idx="19" hasCustomPrompt="1"/>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25" name="Marcador de posición de texto 4"/>
          <p:cNvSpPr>
            <a:spLocks noGrp="1"/>
          </p:cNvSpPr>
          <p:nvPr>
            <p:ph type="body" sz="quarter" idx="13" hasCustomPrompt="1"/>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imagen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27" name="Marcador de posición de texto 3"/>
          <p:cNvSpPr>
            <a:spLocks noGrp="1"/>
          </p:cNvSpPr>
          <p:nvPr>
            <p:ph type="body" sz="half" idx="20" hasCustomPrompt="1"/>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3" name="Marcador de posición de fecha 2"/>
          <p:cNvSpPr>
            <a:spLocks noGrp="1"/>
          </p:cNvSpPr>
          <p:nvPr>
            <p:ph type="dt" sz="half" idx="10"/>
          </p:nvPr>
        </p:nvSpPr>
        <p:spPr/>
        <p:txBody>
          <a:bodyPr rtlCol="0"/>
          <a:lstStyle/>
          <a:p>
            <a:pPr rtl="0"/>
            <a:fld id="{2DA337F5-EA54-492B-BCF8-BA412781892C}" type="datetime1">
              <a:rPr lang="es-ES" noProof="0" smtClean="0"/>
              <a:t>19/11/2023</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243425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685800" y="2194559"/>
            <a:ext cx="10820400" cy="4024125"/>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C05AF301-8E3A-4C7C-8F39-137B7E2BA829}" type="datetime1">
              <a:rPr lang="es-ES" noProof="0" smtClean="0"/>
              <a:t>19/11/2023</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831089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Imagen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vertical 1"/>
          <p:cNvSpPr>
            <a:spLocks noGrp="1"/>
          </p:cNvSpPr>
          <p:nvPr>
            <p:ph type="title" orient="vert"/>
          </p:nvPr>
        </p:nvSpPr>
        <p:spPr>
          <a:xfrm>
            <a:off x="9448800" y="745066"/>
            <a:ext cx="2057400" cy="3903133"/>
          </a:xfrm>
        </p:spPr>
        <p:txBody>
          <a:bodyPr vert="eaVert" rtlCol="0"/>
          <a:lstStyle>
            <a:lvl1pPr algn="l">
              <a:defRPr/>
            </a:lvl1pPr>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024466" y="745067"/>
            <a:ext cx="8204201" cy="3903133"/>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7814452" y="379941"/>
            <a:ext cx="2910840" cy="365125"/>
          </a:xfrm>
        </p:spPr>
        <p:txBody>
          <a:bodyPr rtlCol="0"/>
          <a:lstStyle>
            <a:lvl1pPr algn="r">
              <a:defRPr/>
            </a:lvl1pPr>
          </a:lstStyle>
          <a:p>
            <a:pPr rtl="0"/>
            <a:fld id="{2580712E-2E1F-4DE6-9DF5-96684E025AD4}" type="datetime1">
              <a:rPr lang="es-ES" noProof="0" smtClean="0"/>
              <a:t>19/11/2023</a:t>
            </a:fld>
            <a:endParaRPr lang="es-ES" noProof="0"/>
          </a:p>
        </p:txBody>
      </p:sp>
      <p:sp>
        <p:nvSpPr>
          <p:cNvPr id="5" name="Marcador de posición de pie de página 4"/>
          <p:cNvSpPr>
            <a:spLocks noGrp="1"/>
          </p:cNvSpPr>
          <p:nvPr>
            <p:ph type="ftr" sz="quarter" idx="11"/>
          </p:nvPr>
        </p:nvSpPr>
        <p:spPr>
          <a:xfrm>
            <a:off x="685800" y="381000"/>
            <a:ext cx="6991492" cy="365125"/>
          </a:xfrm>
        </p:spPr>
        <p:txBody>
          <a:bodyPr rtlCol="0"/>
          <a:lstStyle/>
          <a:p>
            <a:pPr rtl="0"/>
            <a:r>
              <a:rPr lang="es-ES" noProof="0"/>
              <a:t>
              </a:t>
            </a:r>
          </a:p>
        </p:txBody>
      </p:sp>
      <p:sp>
        <p:nvSpPr>
          <p:cNvPr id="6" name="Marcador de posición de número de diapositiva 5"/>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4386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18B63502-55E2-483A-B925-B76D2362EF77}" type="datetime1">
              <a:rPr lang="es-ES" noProof="0" smtClean="0"/>
              <a:t>19/11/2023</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14009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Imagen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ítulo 1"/>
          <p:cNvSpPr>
            <a:spLocks noGrp="1"/>
          </p:cNvSpPr>
          <p:nvPr>
            <p:ph type="title"/>
          </p:nvPr>
        </p:nvSpPr>
        <p:spPr>
          <a:xfrm>
            <a:off x="685800" y="753533"/>
            <a:ext cx="10820399" cy="2801935"/>
          </a:xfrm>
        </p:spPr>
        <p:txBody>
          <a:bodyPr rtlCol="0" anchor="b">
            <a:normAutofit/>
          </a:bodyPr>
          <a:lstStyle>
            <a:lvl1pPr algn="r">
              <a:defRPr sz="4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a:xfrm>
            <a:off x="7814452" y="381000"/>
            <a:ext cx="2910840" cy="365125"/>
          </a:xfrm>
        </p:spPr>
        <p:txBody>
          <a:bodyPr rtlCol="0"/>
          <a:lstStyle>
            <a:lvl1pPr algn="r">
              <a:defRPr/>
            </a:lvl1pPr>
          </a:lstStyle>
          <a:p>
            <a:pPr rtl="0"/>
            <a:fld id="{BB53D347-9752-40D2-A01A-54CDEE82EFED}" type="datetime1">
              <a:rPr lang="es-ES" noProof="0" smtClean="0"/>
              <a:t>19/11/2023</a:t>
            </a:fld>
            <a:endParaRPr lang="es-ES" noProof="0"/>
          </a:p>
        </p:txBody>
      </p:sp>
      <p:sp>
        <p:nvSpPr>
          <p:cNvPr id="5" name="Marcador de posición de pie de página 4"/>
          <p:cNvSpPr>
            <a:spLocks noGrp="1"/>
          </p:cNvSpPr>
          <p:nvPr>
            <p:ph type="ftr" sz="quarter" idx="11"/>
          </p:nvPr>
        </p:nvSpPr>
        <p:spPr>
          <a:xfrm>
            <a:off x="685800" y="381001"/>
            <a:ext cx="6991492" cy="364065"/>
          </a:xfrm>
        </p:spPr>
        <p:txBody>
          <a:bodyPr rtlCol="0"/>
          <a:lstStyle/>
          <a:p>
            <a:pPr rtl="0"/>
            <a:r>
              <a:rPr lang="es-ES" noProof="0"/>
              <a:t>
              </a:t>
            </a:r>
          </a:p>
        </p:txBody>
      </p:sp>
      <p:sp>
        <p:nvSpPr>
          <p:cNvPr id="6" name="Marcador de posición de número de diapositiva 5"/>
          <p:cNvSpPr>
            <a:spLocks noGrp="1"/>
          </p:cNvSpPr>
          <p:nvPr>
            <p:ph type="sldNum" sz="quarter" idx="12"/>
          </p:nvPr>
        </p:nvSpPr>
        <p:spPr>
          <a:xfrm>
            <a:off x="10862452" y="381000"/>
            <a:ext cx="643748" cy="365125"/>
          </a:xfrm>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144573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685800" y="2194559"/>
            <a:ext cx="5334000" cy="40241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72200" y="2194559"/>
            <a:ext cx="5334000" cy="402412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0452F424-71C5-46D6-BF22-9D8828EB9DAE}" type="datetime1">
              <a:rPr lang="es-ES" noProof="0" smtClean="0"/>
              <a:t>19/11/2023</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63326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2895600" y="762000"/>
            <a:ext cx="8610600" cy="1295400"/>
          </a:xfrm>
        </p:spPr>
        <p:txBody>
          <a:bodyPr rtlCol="0"/>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0" y="3132666"/>
            <a:ext cx="5311775" cy="308601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72200" y="3132666"/>
            <a:ext cx="5334000" cy="308601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8FC35E9E-2FD8-489A-985A-E5E9905A1025}" type="datetime1">
              <a:rPr lang="es-ES" noProof="0" smtClean="0"/>
              <a:t>19/11/2023</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7810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4A39A859-2C96-446F-BF35-E1A916FDC7F7}" type="datetime1">
              <a:rPr lang="es-ES" noProof="0" smtClean="0"/>
              <a:t>19/11/2023</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19557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4E0B3690-BBA5-4984-BF25-F14AEFFABB51}" type="datetime1">
              <a:rPr lang="es-ES" noProof="0" smtClean="0"/>
              <a:t>19/11/2023</a:t>
            </a:fld>
            <a:endParaRPr lang="es-ES" noProof="0"/>
          </a:p>
        </p:txBody>
      </p:sp>
      <p:sp>
        <p:nvSpPr>
          <p:cNvPr id="3" name="Marcador de posición de pie de página 2"/>
          <p:cNvSpPr>
            <a:spLocks noGrp="1"/>
          </p:cNvSpPr>
          <p:nvPr>
            <p:ph type="ftr" sz="quarter" idx="11"/>
          </p:nvPr>
        </p:nvSpPr>
        <p:spPr/>
        <p:txBody>
          <a:bodyPr rtlCol="0"/>
          <a:lstStyle/>
          <a:p>
            <a:pPr rtl="0"/>
            <a:r>
              <a:rPr lang="es-ES" noProof="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27214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800" y="1524000"/>
            <a:ext cx="4114800" cy="1600200"/>
          </a:xfrm>
        </p:spPr>
        <p:txBody>
          <a:bodyPr rtlCol="0" anchor="b"/>
          <a:lstStyle>
            <a:lvl1pPr algn="l">
              <a:defRPr sz="320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995582" y="746759"/>
            <a:ext cx="6510618" cy="5471925"/>
          </a:xfrm>
        </p:spPr>
        <p:txBody>
          <a:bodyPr rtlCol="0" anchor="ct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8CC6960A-B7E1-40A8-8ABC-9D37BA0B71B1}" type="datetime1">
              <a:rPr lang="es-ES" noProof="0" smtClean="0"/>
              <a:t>19/11/2023</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40311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1524000"/>
            <a:ext cx="6873240" cy="1600200"/>
          </a:xfrm>
        </p:spPr>
        <p:txBody>
          <a:bodyPr rtlCol="0" anchor="b"/>
          <a:lstStyle>
            <a:lvl1pPr algn="l">
              <a:defRPr sz="320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04369352-B30E-4B27-BD6D-2A167EC7583D}" type="datetime1">
              <a:rPr lang="es-ES" noProof="0" smtClean="0"/>
              <a:t>19/11/2023</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
              </a:t>
            </a:r>
          </a:p>
        </p:txBody>
      </p:sp>
      <p:sp>
        <p:nvSpPr>
          <p:cNvPr id="7" name="Marcador de posición de número de diapositiva 6"/>
          <p:cNvSpPr>
            <a:spLocks noGrp="1"/>
          </p:cNvSpPr>
          <p:nvPr>
            <p:ph type="sldNum" sz="quarter" idx="12"/>
          </p:nvPr>
        </p:nvSpPr>
        <p:spPr/>
        <p:txBody>
          <a:bodyPr rtlCol="0"/>
          <a:lstStyle/>
          <a:p>
            <a:pPr rtl="0"/>
            <a:fld id="{6D22F896-40B5-4ADD-8801-0D06FADFA095}" type="slidenum">
              <a:rPr lang="es-ES" noProof="0" smtClean="0"/>
              <a:t>‹Nº›</a:t>
            </a:fld>
            <a:endParaRPr lang="es-ES" noProof="0"/>
          </a:p>
        </p:txBody>
      </p:sp>
    </p:spTree>
    <p:extLst>
      <p:ext uri="{BB962C8B-B14F-4D97-AF65-F5344CB8AC3E}">
        <p14:creationId xmlns:p14="http://schemas.microsoft.com/office/powerpoint/2010/main" val="318390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Marcador de posición de título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0DF384F-5A97-4E92-8348-2DC2199C59FF}" type="datetime1">
              <a:rPr lang="es-ES" noProof="0" smtClean="0"/>
              <a:t>19/11/2023</a:t>
            </a:fld>
            <a:endParaRPr lang="es-ES" noProof="0"/>
          </a:p>
        </p:txBody>
      </p:sp>
      <p:sp>
        <p:nvSpPr>
          <p:cNvPr id="5" name="Marcador de posición de pie de página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es-ES" noProof="0"/>
              <a:t>
              </a:t>
            </a:r>
          </a:p>
        </p:txBody>
      </p:sp>
      <p:sp>
        <p:nvSpPr>
          <p:cNvPr id="6" name="Marcador de posición de número de diapositiva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s-ES" noProof="0" smtClean="0"/>
              <a:pPr rtl="0"/>
              <a:t>‹Nº›</a:t>
            </a:fld>
            <a:endParaRPr lang="es-ES" noProof="0"/>
          </a:p>
        </p:txBody>
      </p:sp>
    </p:spTree>
    <p:extLst>
      <p:ext uri="{BB962C8B-B14F-4D97-AF65-F5344CB8AC3E}">
        <p14:creationId xmlns:p14="http://schemas.microsoft.com/office/powerpoint/2010/main" val="32572061"/>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ángulo 39">
            <a:extLst>
              <a:ext uri="{FF2B5EF4-FFF2-40B4-BE49-F238E27FC236}">
                <a16:creationId xmlns:a16="http://schemas.microsoft.com/office/drawing/2014/main" id="{077D6507-8E8D-40E1-A7B9-63012EF949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Imagen 7" descr="Flor">
            <a:extLst>
              <a:ext uri="{FF2B5EF4-FFF2-40B4-BE49-F238E27FC236}">
                <a16:creationId xmlns:a16="http://schemas.microsoft.com/office/drawing/2014/main" id="{3F803F0C-D1ED-48FB-B5CD-1F2FC0FF7CB1}"/>
              </a:ext>
            </a:extLst>
          </p:cNvPr>
          <p:cNvPicPr>
            <a:picLocks noChangeAspect="1"/>
          </p:cNvPicPr>
          <p:nvPr/>
        </p:nvPicPr>
        <p:blipFill rotWithShape="1">
          <a:blip r:embed="rId4" cstate="print">
            <a:alphaModFix amt="40000"/>
            <a:extLst>
              <a:ext uri="{BEBA8EAE-BF5A-486C-A8C5-ECC9F3942E4B}">
                <a14:imgProps xmlns:a14="http://schemas.microsoft.com/office/drawing/2010/main">
                  <a14:imgLayer r:embed="rId5">
                    <a14:imgEffect>
                      <a14:artisticPencilSketch/>
                    </a14:imgEffect>
                  </a14:imgLayer>
                </a14:imgProps>
              </a:ext>
              <a:ext uri="{28A0092B-C50C-407E-A947-70E740481C1C}">
                <a14:useLocalDpi xmlns:a14="http://schemas.microsoft.com/office/drawing/2010/main"/>
              </a:ext>
            </a:extLst>
          </a:blip>
          <a:srcRect l="157" r="157"/>
          <a:stretch/>
        </p:blipFill>
        <p:spPr>
          <a:xfrm>
            <a:off x="104275" y="323165"/>
            <a:ext cx="12192000" cy="6858001"/>
          </a:xfrm>
          <a:prstGeom prst="rect">
            <a:avLst/>
          </a:prstGeom>
          <a:solidFill>
            <a:schemeClr val="bg1">
              <a:lumMod val="85000"/>
              <a:lumOff val="15000"/>
            </a:schemeClr>
          </a:solidFill>
        </p:spPr>
      </p:pic>
      <p:pic>
        <p:nvPicPr>
          <p:cNvPr id="42" name="Imagen 41">
            <a:extLst>
              <a:ext uri="{FF2B5EF4-FFF2-40B4-BE49-F238E27FC236}">
                <a16:creationId xmlns:a16="http://schemas.microsoft.com/office/drawing/2014/main" id="{23FF3D86-2916-4F9F-9752-304810CF59A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4" name="Imagen 43">
            <a:extLst>
              <a:ext uri="{FF2B5EF4-FFF2-40B4-BE49-F238E27FC236}">
                <a16:creationId xmlns:a16="http://schemas.microsoft.com/office/drawing/2014/main" id="{AB048875-14D1-4CC7-8AC3-7ABC73AAAF1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3060032" y="4323388"/>
            <a:ext cx="9448800" cy="685800"/>
          </a:xfrm>
          <a:prstGeom prst="rect">
            <a:avLst/>
          </a:prstGeom>
        </p:spPr>
        <p:txBody>
          <a:bodyPr lIns="0" rIns="0" rtlCol="0">
            <a:normAutofit/>
          </a:bodyPr>
          <a:lstStyle/>
          <a:p>
            <a:r>
              <a:rPr lang="en-CA" dirty="0">
                <a:solidFill>
                  <a:schemeClr val="bg1"/>
                </a:solidFill>
                <a:latin typeface="Algerian" panose="04020705040A02060702" pitchFamily="82" charset="0"/>
              </a:rPr>
              <a:t>Por Kenneth Omar Momani Zegarra </a:t>
            </a:r>
          </a:p>
        </p:txBody>
      </p:sp>
      <p:sp>
        <p:nvSpPr>
          <p:cNvPr id="4" name="Rectángulo 3"/>
          <p:cNvSpPr/>
          <p:nvPr/>
        </p:nvSpPr>
        <p:spPr>
          <a:xfrm>
            <a:off x="3047999" y="1136585"/>
            <a:ext cx="6914147" cy="1754326"/>
          </a:xfrm>
          <a:prstGeom prst="rect">
            <a:avLst/>
          </a:prstGeom>
        </p:spPr>
        <p:txBody>
          <a:bodyPr wrap="square">
            <a:spAutoFit/>
          </a:bodyPr>
          <a:lstStyle/>
          <a:p>
            <a:r>
              <a:rPr lang="pt-BR" sz="5400" b="1" dirty="0">
                <a:solidFill>
                  <a:schemeClr val="accent1">
                    <a:lumMod val="60000"/>
                    <a:lumOff val="40000"/>
                  </a:schemeClr>
                </a:solidFill>
              </a:rPr>
              <a:t>Bases de Datos - SQL Server </a:t>
            </a:r>
            <a:endParaRPr lang="es-BO" sz="5400" b="1" dirty="0">
              <a:solidFill>
                <a:schemeClr val="accent1">
                  <a:lumMod val="60000"/>
                  <a:lumOff val="40000"/>
                </a:schemeClr>
              </a:solidFill>
            </a:endParaRPr>
          </a:p>
        </p:txBody>
      </p:sp>
      <p:sp>
        <p:nvSpPr>
          <p:cNvPr id="6" name="Rectángulo 5"/>
          <p:cNvSpPr/>
          <p:nvPr/>
        </p:nvSpPr>
        <p:spPr>
          <a:xfrm>
            <a:off x="3048000" y="3105835"/>
            <a:ext cx="6096000" cy="1200329"/>
          </a:xfrm>
          <a:prstGeom prst="rect">
            <a:avLst/>
          </a:prstGeom>
        </p:spPr>
        <p:txBody>
          <a:bodyPr>
            <a:spAutoFit/>
          </a:bodyPr>
          <a:lstStyle/>
          <a:p>
            <a:r>
              <a:rPr lang="en-CA" sz="3600" b="1" dirty="0">
                <a:solidFill>
                  <a:srgbClr val="00B050"/>
                </a:solidFill>
              </a:rPr>
              <a:t>Procesual Hito </a:t>
            </a:r>
            <a:r>
              <a:rPr lang="en-CA" sz="3600" b="1" dirty="0" smtClean="0">
                <a:solidFill>
                  <a:srgbClr val="00B050"/>
                </a:solidFill>
              </a:rPr>
              <a:t>4 </a:t>
            </a:r>
            <a:endParaRPr lang="en-CA" sz="3600" b="1" dirty="0">
              <a:solidFill>
                <a:srgbClr val="00B050"/>
              </a:solidFill>
            </a:endParaRPr>
          </a:p>
          <a:p>
            <a:r>
              <a:rPr lang="en-CA" sz="3600" b="1" dirty="0">
                <a:solidFill>
                  <a:srgbClr val="00B050"/>
                </a:solidFill>
              </a:rPr>
              <a:t>Base de Datos 1 2023</a:t>
            </a:r>
            <a:endParaRPr lang="es-BO" sz="3600" b="1" dirty="0">
              <a:solidFill>
                <a:srgbClr val="00B050"/>
              </a:solidFill>
            </a:endParaRPr>
          </a:p>
        </p:txBody>
      </p:sp>
    </p:spTree>
    <p:extLst>
      <p:ext uri="{BB962C8B-B14F-4D97-AF65-F5344CB8AC3E}">
        <p14:creationId xmlns:p14="http://schemas.microsoft.com/office/powerpoint/2010/main" val="834050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sndAc>
          <p:stSnd>
            <p:snd r:embed="rId3" name="applause.wav"/>
          </p:stSnd>
        </p:sndAc>
      </p:transition>
    </mc:Choice>
    <mc:Fallback>
      <p:transition spd="slow">
        <p:fade/>
        <p:sndAc>
          <p:stSnd>
            <p:snd r:embed="rId3"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2.1. Muestra un ejemplo de DDL</a:t>
            </a:r>
            <a:br>
              <a:rPr lang="es-ES" sz="2400" dirty="0"/>
            </a:br>
            <a:r>
              <a:rPr lang="es-ES" sz="2400" dirty="0"/>
              <a:t>mi </a:t>
            </a:r>
            <a:r>
              <a:rPr lang="es-ES" sz="2400" dirty="0" smtClean="0"/>
              <a:t>tercer </a:t>
            </a:r>
            <a:r>
              <a:rPr lang="es-ES" sz="2400" dirty="0"/>
              <a:t>ejemplo</a:t>
            </a:r>
            <a:br>
              <a:rPr lang="es-ES" sz="2400" dirty="0"/>
            </a:br>
            <a:r>
              <a:rPr lang="es-ES" sz="2400" dirty="0"/>
              <a:t>Alter </a:t>
            </a:r>
            <a:r>
              <a:rPr lang="es-ES" sz="2400" dirty="0" err="1" smtClean="0"/>
              <a:t>table</a:t>
            </a:r>
            <a:r>
              <a:rPr lang="es-ES" sz="2400" dirty="0" smtClean="0"/>
              <a:t>…</a:t>
            </a:r>
            <a:br>
              <a:rPr lang="es-ES" sz="2400" dirty="0" smtClean="0"/>
            </a:br>
            <a:r>
              <a:rPr lang="es-ES" sz="2400" dirty="0" err="1" smtClean="0"/>
              <a:t>drop</a:t>
            </a:r>
            <a:r>
              <a:rPr lang="es-ES" sz="2400" dirty="0"/>
              <a:t> </a:t>
            </a:r>
            <a:r>
              <a:rPr lang="es-ES" sz="2400" dirty="0" err="1" smtClean="0"/>
              <a:t>column</a:t>
            </a:r>
            <a:endParaRPr lang="es-ES" sz="2400" b="1" dirty="0"/>
          </a:p>
        </p:txBody>
      </p:sp>
      <p:pic>
        <p:nvPicPr>
          <p:cNvPr id="4" name="Marcador de contenido 3"/>
          <p:cNvPicPr>
            <a:picLocks noGrp="1" noChangeAspect="1"/>
          </p:cNvPicPr>
          <p:nvPr>
            <p:ph idx="1"/>
          </p:nvPr>
        </p:nvPicPr>
        <p:blipFill>
          <a:blip r:embed="rId4"/>
          <a:stretch>
            <a:fillRect/>
          </a:stretch>
        </p:blipFill>
        <p:spPr>
          <a:xfrm>
            <a:off x="1447800" y="2705684"/>
            <a:ext cx="9273540" cy="3542716"/>
          </a:xfrm>
          <a:prstGeom prst="rect">
            <a:avLst/>
          </a:prstGeom>
        </p:spPr>
      </p:pic>
    </p:spTree>
    <p:extLst>
      <p:ext uri="{BB962C8B-B14F-4D97-AF65-F5344CB8AC3E}">
        <p14:creationId xmlns:p14="http://schemas.microsoft.com/office/powerpoint/2010/main" val="22920853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smtClean="0"/>
              <a:t>2.2. Muestra un ejemplo de DML</a:t>
            </a:r>
            <a:br>
              <a:rPr lang="es-ES" sz="2400" dirty="0" smtClean="0"/>
            </a:br>
            <a:r>
              <a:rPr lang="es-ES" sz="2400" dirty="0" smtClean="0"/>
              <a:t>mi primer ejemplo</a:t>
            </a:r>
            <a:br>
              <a:rPr lang="es-ES" sz="2400" dirty="0" smtClean="0"/>
            </a:br>
            <a:r>
              <a:rPr lang="es-ES" sz="2400" dirty="0" err="1" smtClean="0"/>
              <a:t>insert</a:t>
            </a:r>
            <a:r>
              <a:rPr lang="es-ES" sz="2400" dirty="0" smtClean="0"/>
              <a:t> </a:t>
            </a:r>
            <a:r>
              <a:rPr lang="es-ES" sz="2400" dirty="0" err="1" smtClean="0"/>
              <a:t>into</a:t>
            </a:r>
            <a:r>
              <a:rPr lang="es-ES" sz="2400" dirty="0" smtClean="0"/>
              <a:t>(tabla)</a:t>
            </a:r>
            <a:br>
              <a:rPr lang="es-ES" sz="2400" dirty="0" smtClean="0"/>
            </a:br>
            <a:r>
              <a:rPr lang="es-ES" sz="2400" dirty="0" err="1" smtClean="0"/>
              <a:t>values</a:t>
            </a:r>
            <a:r>
              <a:rPr lang="es-ES" sz="2400" dirty="0" smtClean="0"/>
              <a:t>(datos)</a:t>
            </a:r>
            <a:endParaRPr lang="es-ES" sz="2400" b="1" dirty="0"/>
          </a:p>
        </p:txBody>
      </p:sp>
      <p:pic>
        <p:nvPicPr>
          <p:cNvPr id="5" name="Marcador de contenido 4"/>
          <p:cNvPicPr>
            <a:picLocks noGrp="1" noChangeAspect="1"/>
          </p:cNvPicPr>
          <p:nvPr>
            <p:ph idx="1"/>
          </p:nvPr>
        </p:nvPicPr>
        <p:blipFill>
          <a:blip r:embed="rId4"/>
          <a:stretch>
            <a:fillRect/>
          </a:stretch>
        </p:blipFill>
        <p:spPr>
          <a:xfrm>
            <a:off x="2133047" y="2353210"/>
            <a:ext cx="7925906" cy="3705742"/>
          </a:xfrm>
          <a:prstGeom prst="rect">
            <a:avLst/>
          </a:prstGeom>
        </p:spPr>
      </p:pic>
    </p:spTree>
    <p:extLst>
      <p:ext uri="{BB962C8B-B14F-4D97-AF65-F5344CB8AC3E}">
        <p14:creationId xmlns:p14="http://schemas.microsoft.com/office/powerpoint/2010/main" val="350689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2.2. Muestra un ejemplo de DML</a:t>
            </a:r>
            <a:br>
              <a:rPr lang="es-ES" sz="2400" dirty="0"/>
            </a:br>
            <a:r>
              <a:rPr lang="es-ES" sz="2400" dirty="0"/>
              <a:t>mi </a:t>
            </a:r>
            <a:r>
              <a:rPr lang="es-ES" sz="2400" dirty="0" smtClean="0"/>
              <a:t>segundo ejemplo</a:t>
            </a:r>
            <a:br>
              <a:rPr lang="es-ES" sz="2400" dirty="0" smtClean="0"/>
            </a:br>
            <a:r>
              <a:rPr lang="es-ES" sz="2400" dirty="0" smtClean="0"/>
              <a:t>update(tabla)</a:t>
            </a:r>
            <a:br>
              <a:rPr lang="es-ES" sz="2400" dirty="0" smtClean="0"/>
            </a:br>
            <a:r>
              <a:rPr lang="es-ES" sz="2400" dirty="0" smtClean="0"/>
              <a:t>set(columna .fila)</a:t>
            </a:r>
            <a:endParaRPr lang="es-ES" sz="2400" b="1" dirty="0"/>
          </a:p>
        </p:txBody>
      </p:sp>
      <p:pic>
        <p:nvPicPr>
          <p:cNvPr id="5" name="Marcador de contenido 4"/>
          <p:cNvPicPr>
            <a:picLocks noGrp="1" noChangeAspect="1"/>
          </p:cNvPicPr>
          <p:nvPr>
            <p:ph idx="1"/>
          </p:nvPr>
        </p:nvPicPr>
        <p:blipFill>
          <a:blip r:embed="rId4"/>
          <a:stretch>
            <a:fillRect/>
          </a:stretch>
        </p:blipFill>
        <p:spPr>
          <a:xfrm>
            <a:off x="1584961" y="2219842"/>
            <a:ext cx="9265920" cy="3972479"/>
          </a:xfrm>
          <a:prstGeom prst="rect">
            <a:avLst/>
          </a:prstGeom>
        </p:spPr>
      </p:pic>
    </p:spTree>
    <p:extLst>
      <p:ext uri="{BB962C8B-B14F-4D97-AF65-F5344CB8AC3E}">
        <p14:creationId xmlns:p14="http://schemas.microsoft.com/office/powerpoint/2010/main" val="316195690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2.2. Muestra un ejemplo de </a:t>
            </a:r>
            <a:r>
              <a:rPr lang="es-ES" sz="2400" dirty="0" smtClean="0"/>
              <a:t>DML</a:t>
            </a:r>
            <a:br>
              <a:rPr lang="es-ES" sz="2400" dirty="0" smtClean="0"/>
            </a:br>
            <a:r>
              <a:rPr lang="es-ES" sz="2400" dirty="0" smtClean="0"/>
              <a:t>mi tercer ejemplo</a:t>
            </a:r>
            <a:br>
              <a:rPr lang="es-ES" sz="2400" dirty="0" smtClean="0"/>
            </a:br>
            <a:r>
              <a:rPr lang="es-ES" sz="2400" dirty="0" err="1" smtClean="0"/>
              <a:t>delete</a:t>
            </a:r>
            <a:r>
              <a:rPr lang="es-ES" sz="2400" dirty="0" smtClean="0"/>
              <a:t> </a:t>
            </a:r>
            <a:r>
              <a:rPr lang="es-ES" sz="2400" dirty="0" err="1" smtClean="0"/>
              <a:t>from</a:t>
            </a:r>
            <a:endParaRPr lang="es-ES" sz="2400" dirty="0"/>
          </a:p>
        </p:txBody>
      </p:sp>
      <p:pic>
        <p:nvPicPr>
          <p:cNvPr id="5" name="Marcador de contenido 4"/>
          <p:cNvPicPr>
            <a:picLocks noGrp="1" noChangeAspect="1"/>
          </p:cNvPicPr>
          <p:nvPr>
            <p:ph idx="1"/>
          </p:nvPr>
        </p:nvPicPr>
        <p:blipFill>
          <a:blip r:embed="rId4"/>
          <a:stretch>
            <a:fillRect/>
          </a:stretch>
        </p:blipFill>
        <p:spPr>
          <a:xfrm>
            <a:off x="2034540" y="2562789"/>
            <a:ext cx="8183879" cy="3286584"/>
          </a:xfrm>
          <a:prstGeom prst="rect">
            <a:avLst/>
          </a:prstGeom>
        </p:spPr>
      </p:pic>
    </p:spTree>
    <p:extLst>
      <p:ext uri="{BB962C8B-B14F-4D97-AF65-F5344CB8AC3E}">
        <p14:creationId xmlns:p14="http://schemas.microsoft.com/office/powerpoint/2010/main" val="136037494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pPr algn="ctr"/>
            <a:r>
              <a:rPr lang="es-BO" sz="2400" dirty="0"/>
              <a:t>2.3.</a:t>
            </a:r>
            <a:r>
              <a:rPr lang="pt-BR" sz="2400" dirty="0" smtClean="0"/>
              <a:t>Para </a:t>
            </a:r>
            <a:r>
              <a:rPr lang="pt-BR" sz="2400" dirty="0"/>
              <a:t>que </a:t>
            </a:r>
            <a:r>
              <a:rPr lang="pt-BR" sz="2400" dirty="0" err="1" smtClean="0"/>
              <a:t>sirve</a:t>
            </a:r>
            <a:r>
              <a:rPr lang="pt-BR" sz="2400" dirty="0" smtClean="0"/>
              <a:t> </a:t>
            </a:r>
            <a:r>
              <a:rPr lang="pt-BR" sz="2400" dirty="0"/>
              <a:t>INNER JOIN.</a:t>
            </a:r>
            <a:endParaRPr lang="es-ES" sz="2400" b="1" dirty="0"/>
          </a:p>
        </p:txBody>
      </p:sp>
      <p:sp>
        <p:nvSpPr>
          <p:cNvPr id="3" name="Marcador de contenido 2"/>
          <p:cNvSpPr>
            <a:spLocks noGrp="1"/>
          </p:cNvSpPr>
          <p:nvPr>
            <p:ph idx="1"/>
          </p:nvPr>
        </p:nvSpPr>
        <p:spPr/>
        <p:txBody>
          <a:bodyPr>
            <a:normAutofit/>
          </a:bodyPr>
          <a:lstStyle/>
          <a:p>
            <a:r>
              <a:rPr lang="es-BO" sz="4000" dirty="0"/>
              <a:t>INNER JOIN se usa para combinar datos de dos o más tablas en base a una condición de relación, devolviendo solo las filas que tienen correspondencia en ambas tablas según esa condición.</a:t>
            </a:r>
          </a:p>
        </p:txBody>
      </p:sp>
    </p:spTree>
    <p:extLst>
      <p:ext uri="{BB962C8B-B14F-4D97-AF65-F5344CB8AC3E}">
        <p14:creationId xmlns:p14="http://schemas.microsoft.com/office/powerpoint/2010/main" val="1516120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74144" y="803056"/>
            <a:ext cx="10254916" cy="1293028"/>
          </a:xfrm>
        </p:spPr>
        <p:txBody>
          <a:bodyPr rtlCol="0">
            <a:noAutofit/>
          </a:bodyPr>
          <a:lstStyle/>
          <a:p>
            <a:r>
              <a:rPr lang="es-BO" sz="2400" dirty="0"/>
              <a:t>2.4.</a:t>
            </a:r>
            <a:r>
              <a:rPr lang="es-ES" sz="2400" dirty="0" smtClean="0"/>
              <a:t>Defina </a:t>
            </a:r>
            <a:r>
              <a:rPr lang="es-ES" sz="2400" dirty="0"/>
              <a:t>que es una función de agregación.</a:t>
            </a:r>
            <a:endParaRPr lang="es-ES" sz="2400" b="1" dirty="0"/>
          </a:p>
        </p:txBody>
      </p:sp>
      <p:sp>
        <p:nvSpPr>
          <p:cNvPr id="3" name="Marcador de contenido 2"/>
          <p:cNvSpPr>
            <a:spLocks noGrp="1"/>
          </p:cNvSpPr>
          <p:nvPr>
            <p:ph idx="1"/>
          </p:nvPr>
        </p:nvSpPr>
        <p:spPr/>
        <p:txBody>
          <a:bodyPr/>
          <a:lstStyle/>
          <a:p>
            <a:r>
              <a:rPr lang="es-ES" dirty="0"/>
              <a:t>Una función de agregación en SQL es una función que opera sobre un conjunto de valores y devuelve un único valor </a:t>
            </a:r>
            <a:r>
              <a:rPr lang="es-ES" dirty="0" smtClean="0"/>
              <a:t>.</a:t>
            </a:r>
          </a:p>
          <a:p>
            <a:r>
              <a:rPr lang="es-ES" dirty="0" smtClean="0"/>
              <a:t> </a:t>
            </a:r>
            <a:r>
              <a:rPr lang="es-ES" dirty="0"/>
              <a:t>Estas funciones realizan cálculos en conjuntos de datos para proporcionar resultados resumidos, como sumas, promedios, contar elementos o encontrar valores máximos o mínimos en una columna.</a:t>
            </a:r>
            <a:endParaRPr lang="es-BO" dirty="0"/>
          </a:p>
        </p:txBody>
      </p:sp>
    </p:spTree>
    <p:extLst>
      <p:ext uri="{BB962C8B-B14F-4D97-AF65-F5344CB8AC3E}">
        <p14:creationId xmlns:p14="http://schemas.microsoft.com/office/powerpoint/2010/main" val="792516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BO" sz="2400" dirty="0" smtClean="0"/>
              <a:t>2.5</a:t>
            </a:r>
            <a:r>
              <a:rPr lang="es-ES" sz="2400" dirty="0" smtClean="0"/>
              <a:t>Liste </a:t>
            </a:r>
            <a:r>
              <a:rPr lang="es-ES" sz="2400" dirty="0"/>
              <a:t>funciones de agregación que conozca</a:t>
            </a:r>
            <a:endParaRPr lang="es-ES" sz="2400" b="1" dirty="0"/>
          </a:p>
        </p:txBody>
      </p:sp>
      <p:sp>
        <p:nvSpPr>
          <p:cNvPr id="3" name="Marcador de contenido 2"/>
          <p:cNvSpPr>
            <a:spLocks noGrp="1"/>
          </p:cNvSpPr>
          <p:nvPr>
            <p:ph idx="1"/>
          </p:nvPr>
        </p:nvSpPr>
        <p:spPr/>
        <p:txBody>
          <a:bodyPr/>
          <a:lstStyle/>
          <a:p>
            <a:r>
              <a:rPr lang="es-ES" b="1" dirty="0">
                <a:latin typeface="Söhne"/>
              </a:rPr>
              <a:t>SUM</a:t>
            </a:r>
            <a:r>
              <a:rPr lang="es-ES" dirty="0">
                <a:latin typeface="Söhne"/>
              </a:rPr>
              <a:t>: Calcula la suma de los valores en una columna numérica.</a:t>
            </a:r>
          </a:p>
          <a:p>
            <a:r>
              <a:rPr lang="es-ES" b="1" dirty="0">
                <a:latin typeface="Söhne"/>
              </a:rPr>
              <a:t>AVG</a:t>
            </a:r>
            <a:r>
              <a:rPr lang="es-ES" dirty="0">
                <a:latin typeface="Söhne"/>
              </a:rPr>
              <a:t>: Calcula el promedio de los valores en una columna numérica.</a:t>
            </a:r>
          </a:p>
          <a:p>
            <a:r>
              <a:rPr lang="es-ES" b="1" dirty="0">
                <a:latin typeface="Söhne"/>
              </a:rPr>
              <a:t>COUNT</a:t>
            </a:r>
            <a:r>
              <a:rPr lang="es-ES" dirty="0">
                <a:latin typeface="Söhne"/>
              </a:rPr>
              <a:t>: Cuenta el número de filas que cumplen con una condición.</a:t>
            </a:r>
          </a:p>
          <a:p>
            <a:r>
              <a:rPr lang="es-ES" b="1" dirty="0">
                <a:latin typeface="Söhne"/>
              </a:rPr>
              <a:t>MIN</a:t>
            </a:r>
            <a:r>
              <a:rPr lang="es-ES" dirty="0">
                <a:latin typeface="Söhne"/>
              </a:rPr>
              <a:t>: Encuentra el valor mínimo en una columna.</a:t>
            </a:r>
          </a:p>
          <a:p>
            <a:r>
              <a:rPr lang="es-ES" b="1" dirty="0">
                <a:latin typeface="Söhne"/>
              </a:rPr>
              <a:t>MAX</a:t>
            </a:r>
            <a:r>
              <a:rPr lang="es-ES" dirty="0">
                <a:latin typeface="Söhne"/>
              </a:rPr>
              <a:t>: Encuentra el valor máximo en una columna.</a:t>
            </a:r>
          </a:p>
          <a:p>
            <a:endParaRPr lang="es-BO" dirty="0"/>
          </a:p>
        </p:txBody>
      </p:sp>
    </p:spTree>
    <p:extLst>
      <p:ext uri="{BB962C8B-B14F-4D97-AF65-F5344CB8AC3E}">
        <p14:creationId xmlns:p14="http://schemas.microsoft.com/office/powerpoint/2010/main" val="18533580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2.6. Para qué sirve la función CONCAT en SQL-Server</a:t>
            </a:r>
            <a:endParaRPr lang="es-ES" sz="2400" b="1" dirty="0"/>
          </a:p>
        </p:txBody>
      </p:sp>
      <p:pic>
        <p:nvPicPr>
          <p:cNvPr id="5" name="Marcador de contenido 4"/>
          <p:cNvPicPr>
            <a:picLocks noGrp="1" noChangeAspect="1"/>
          </p:cNvPicPr>
          <p:nvPr>
            <p:ph idx="1"/>
          </p:nvPr>
        </p:nvPicPr>
        <p:blipFill>
          <a:blip r:embed="rId4"/>
          <a:stretch>
            <a:fillRect/>
          </a:stretch>
        </p:blipFill>
        <p:spPr>
          <a:xfrm>
            <a:off x="6004559" y="2205822"/>
            <a:ext cx="5106797" cy="3874937"/>
          </a:xfrm>
          <a:prstGeom prst="rect">
            <a:avLst/>
          </a:prstGeom>
        </p:spPr>
      </p:pic>
      <p:sp>
        <p:nvSpPr>
          <p:cNvPr id="8" name="Rectángulo 7"/>
          <p:cNvSpPr/>
          <p:nvPr/>
        </p:nvSpPr>
        <p:spPr>
          <a:xfrm>
            <a:off x="152400" y="2267600"/>
            <a:ext cx="6096000" cy="1574149"/>
          </a:xfrm>
          <a:prstGeom prst="rect">
            <a:avLst/>
          </a:prstGeom>
        </p:spPr>
        <p:txBody>
          <a:bodyPr>
            <a:spAutoFit/>
          </a:bodyPr>
          <a:lstStyle/>
          <a:p>
            <a:pPr>
              <a:lnSpc>
                <a:spcPct val="107000"/>
              </a:lnSpc>
              <a:spcAft>
                <a:spcPts val="800"/>
              </a:spcAft>
            </a:pPr>
            <a:r>
              <a:rPr lang="es-BO" dirty="0">
                <a:latin typeface="Calibri" panose="020F0502020204030204" pitchFamily="34" charset="0"/>
                <a:ea typeface="Calibri" panose="020F0502020204030204" pitchFamily="34" charset="0"/>
                <a:cs typeface="Times New Roman" panose="02020603050405020304" pitchFamily="18" charset="0"/>
              </a:rPr>
              <a:t/>
            </a:r>
            <a:br>
              <a:rPr lang="es-BO" dirty="0">
                <a:latin typeface="Calibri" panose="020F0502020204030204" pitchFamily="34" charset="0"/>
                <a:ea typeface="Calibri" panose="020F0502020204030204" pitchFamily="34" charset="0"/>
                <a:cs typeface="Times New Roman" panose="02020603050405020304" pitchFamily="18" charset="0"/>
              </a:rPr>
            </a:br>
            <a:r>
              <a:rPr lang="es-BO" dirty="0">
                <a:latin typeface="Calibri" panose="020F0502020204030204" pitchFamily="34" charset="0"/>
                <a:ea typeface="Calibri" panose="020F0502020204030204" pitchFamily="34" charset="0"/>
                <a:cs typeface="Times New Roman" panose="02020603050405020304" pitchFamily="18" charset="0"/>
              </a:rPr>
              <a:t>La función CONCAT en SQL Server se utiliza para concatenar (unir) dos o más cadenas de texto en una sola cadena. Concatena los valores proporcionados como argumentos y devuelve el resultado como una cadena combinada.</a:t>
            </a:r>
          </a:p>
        </p:txBody>
      </p:sp>
    </p:spTree>
    <p:extLst>
      <p:ext uri="{BB962C8B-B14F-4D97-AF65-F5344CB8AC3E}">
        <p14:creationId xmlns:p14="http://schemas.microsoft.com/office/powerpoint/2010/main" val="2963669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2.7. Muestra un ejemplo del uso de COUNT </a:t>
            </a:r>
            <a:endParaRPr lang="es-ES" sz="2400" b="1" dirty="0"/>
          </a:p>
        </p:txBody>
      </p:sp>
      <p:pic>
        <p:nvPicPr>
          <p:cNvPr id="5" name="Marcador de contenido 4"/>
          <p:cNvPicPr>
            <a:picLocks noGrp="1" noChangeAspect="1"/>
          </p:cNvPicPr>
          <p:nvPr>
            <p:ph idx="1"/>
          </p:nvPr>
        </p:nvPicPr>
        <p:blipFill>
          <a:blip r:embed="rId4"/>
          <a:stretch>
            <a:fillRect/>
          </a:stretch>
        </p:blipFill>
        <p:spPr>
          <a:xfrm>
            <a:off x="5862387" y="2746220"/>
            <a:ext cx="3591426" cy="2641119"/>
          </a:xfrm>
          <a:prstGeom prst="rect">
            <a:avLst/>
          </a:prstGeom>
        </p:spPr>
      </p:pic>
      <p:pic>
        <p:nvPicPr>
          <p:cNvPr id="6" name="Imagen 5"/>
          <p:cNvPicPr>
            <a:picLocks noChangeAspect="1"/>
          </p:cNvPicPr>
          <p:nvPr/>
        </p:nvPicPr>
        <p:blipFill>
          <a:blip r:embed="rId5"/>
          <a:stretch>
            <a:fillRect/>
          </a:stretch>
        </p:blipFill>
        <p:spPr>
          <a:xfrm>
            <a:off x="350520" y="2821774"/>
            <a:ext cx="4953000" cy="3182786"/>
          </a:xfrm>
          <a:prstGeom prst="rect">
            <a:avLst/>
          </a:prstGeom>
        </p:spPr>
      </p:pic>
    </p:spTree>
    <p:extLst>
      <p:ext uri="{BB962C8B-B14F-4D97-AF65-F5344CB8AC3E}">
        <p14:creationId xmlns:p14="http://schemas.microsoft.com/office/powerpoint/2010/main" val="310976593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2.8. Muestra un ejemplo del usos de AVG </a:t>
            </a:r>
            <a:endParaRPr lang="es-ES" sz="2400" b="1" dirty="0"/>
          </a:p>
        </p:txBody>
      </p:sp>
      <p:pic>
        <p:nvPicPr>
          <p:cNvPr id="5" name="Marcador de contenido 4"/>
          <p:cNvPicPr>
            <a:picLocks noGrp="1" noChangeAspect="1"/>
          </p:cNvPicPr>
          <p:nvPr>
            <p:ph idx="1"/>
          </p:nvPr>
        </p:nvPicPr>
        <p:blipFill>
          <a:blip r:embed="rId4"/>
          <a:stretch>
            <a:fillRect/>
          </a:stretch>
        </p:blipFill>
        <p:spPr>
          <a:xfrm>
            <a:off x="450227" y="2149408"/>
            <a:ext cx="4372585" cy="3229426"/>
          </a:xfrm>
          <a:prstGeom prst="rect">
            <a:avLst/>
          </a:prstGeom>
        </p:spPr>
      </p:pic>
      <p:pic>
        <p:nvPicPr>
          <p:cNvPr id="6" name="Imagen 5"/>
          <p:cNvPicPr>
            <a:picLocks noChangeAspect="1"/>
          </p:cNvPicPr>
          <p:nvPr/>
        </p:nvPicPr>
        <p:blipFill>
          <a:blip r:embed="rId5"/>
          <a:stretch>
            <a:fillRect/>
          </a:stretch>
        </p:blipFill>
        <p:spPr>
          <a:xfrm>
            <a:off x="5273039" y="2647809"/>
            <a:ext cx="3581900" cy="2019582"/>
          </a:xfrm>
          <a:prstGeom prst="rect">
            <a:avLst/>
          </a:prstGeom>
        </p:spPr>
      </p:pic>
    </p:spTree>
    <p:extLst>
      <p:ext uri="{BB962C8B-B14F-4D97-AF65-F5344CB8AC3E}">
        <p14:creationId xmlns:p14="http://schemas.microsoft.com/office/powerpoint/2010/main" val="1046885840"/>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4BA1B667-1542-4631-929E-714A41E9E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24" name="Imagen 23">
            <a:extLst>
              <a:ext uri="{FF2B5EF4-FFF2-40B4-BE49-F238E27FC236}">
                <a16:creationId xmlns:a16="http://schemas.microsoft.com/office/drawing/2014/main" id="{359BA665-866B-4988-8C5D-0B272F82BF9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ítulo 1">
            <a:extLst>
              <a:ext uri="{FF2B5EF4-FFF2-40B4-BE49-F238E27FC236}">
                <a16:creationId xmlns:a16="http://schemas.microsoft.com/office/drawing/2014/main" id="{D79EAA8D-9FA6-44DF-B373-F9F0E09DC750}"/>
              </a:ext>
            </a:extLst>
          </p:cNvPr>
          <p:cNvSpPr>
            <a:spLocks noGrp="1"/>
          </p:cNvSpPr>
          <p:nvPr>
            <p:ph type="title"/>
          </p:nvPr>
        </p:nvSpPr>
        <p:spPr>
          <a:xfrm>
            <a:off x="585537" y="200526"/>
            <a:ext cx="11235975" cy="1652337"/>
          </a:xfrm>
        </p:spPr>
        <p:txBody>
          <a:bodyPr rtlCol="0">
            <a:noAutofit/>
          </a:bodyPr>
          <a:lstStyle/>
          <a:p>
            <a:pPr algn="ctr"/>
            <a:r>
              <a:rPr lang="es-ES" sz="2000" dirty="0"/>
              <a:t>Una comunidad de estudiantes de la nación UNIFRANZ están desarrollando un sistema para una agencia de viaje de nombre: LADITA SRL. En una de las fases de desarrollo se estableció como objetivo la definición de la base de datos relacional. Por consiguiente se deberá plantear el diseño de la base de datos para la agencia de viajes. </a:t>
            </a:r>
            <a:endParaRPr lang="es-ES" sz="2000" b="1" dirty="0"/>
          </a:p>
        </p:txBody>
      </p:sp>
      <p:pic>
        <p:nvPicPr>
          <p:cNvPr id="4" name="Marcador de contenido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5537" y="2600617"/>
            <a:ext cx="9943097" cy="3663825"/>
          </a:xfrm>
        </p:spPr>
      </p:pic>
    </p:spTree>
    <p:extLst>
      <p:ext uri="{BB962C8B-B14F-4D97-AF65-F5344CB8AC3E}">
        <p14:creationId xmlns:p14="http://schemas.microsoft.com/office/powerpoint/2010/main" val="33572008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2.9. Muestra un ejemplo del uso de MIN-MAX </a:t>
            </a:r>
            <a:endParaRPr lang="es-ES" sz="2400" b="1" dirty="0"/>
          </a:p>
        </p:txBody>
      </p:sp>
      <p:pic>
        <p:nvPicPr>
          <p:cNvPr id="6" name="Marcador de contenido 5"/>
          <p:cNvPicPr>
            <a:picLocks noGrp="1" noChangeAspect="1"/>
          </p:cNvPicPr>
          <p:nvPr>
            <p:ph idx="1"/>
          </p:nvPr>
        </p:nvPicPr>
        <p:blipFill>
          <a:blip r:embed="rId4"/>
          <a:stretch>
            <a:fillRect/>
          </a:stretch>
        </p:blipFill>
        <p:spPr>
          <a:xfrm>
            <a:off x="518807" y="2127552"/>
            <a:ext cx="4372585" cy="2495898"/>
          </a:xfrm>
          <a:prstGeom prst="rect">
            <a:avLst/>
          </a:prstGeom>
        </p:spPr>
      </p:pic>
      <p:pic>
        <p:nvPicPr>
          <p:cNvPr id="7" name="Imagen 6"/>
          <p:cNvPicPr>
            <a:picLocks noChangeAspect="1"/>
          </p:cNvPicPr>
          <p:nvPr/>
        </p:nvPicPr>
        <p:blipFill>
          <a:blip r:embed="rId5"/>
          <a:stretch>
            <a:fillRect/>
          </a:stretch>
        </p:blipFill>
        <p:spPr>
          <a:xfrm>
            <a:off x="534849" y="4788055"/>
            <a:ext cx="4227651" cy="1567025"/>
          </a:xfrm>
          <a:prstGeom prst="rect">
            <a:avLst/>
          </a:prstGeom>
        </p:spPr>
      </p:pic>
      <p:pic>
        <p:nvPicPr>
          <p:cNvPr id="8" name="Imagen 7"/>
          <p:cNvPicPr>
            <a:picLocks noChangeAspect="1"/>
          </p:cNvPicPr>
          <p:nvPr/>
        </p:nvPicPr>
        <p:blipFill>
          <a:blip r:embed="rId6"/>
          <a:stretch>
            <a:fillRect/>
          </a:stretch>
        </p:blipFill>
        <p:spPr>
          <a:xfrm>
            <a:off x="5573718" y="2074213"/>
            <a:ext cx="5360981" cy="2619741"/>
          </a:xfrm>
          <a:prstGeom prst="rect">
            <a:avLst/>
          </a:prstGeom>
        </p:spPr>
      </p:pic>
      <p:pic>
        <p:nvPicPr>
          <p:cNvPr id="9" name="Imagen 8"/>
          <p:cNvPicPr>
            <a:picLocks noChangeAspect="1"/>
          </p:cNvPicPr>
          <p:nvPr/>
        </p:nvPicPr>
        <p:blipFill>
          <a:blip r:embed="rId7"/>
          <a:stretch>
            <a:fillRect/>
          </a:stretch>
        </p:blipFill>
        <p:spPr>
          <a:xfrm>
            <a:off x="5935980" y="4908236"/>
            <a:ext cx="4632960" cy="1505160"/>
          </a:xfrm>
          <a:prstGeom prst="rect">
            <a:avLst/>
          </a:prstGeom>
        </p:spPr>
      </p:pic>
    </p:spTree>
    <p:extLst>
      <p:ext uri="{BB962C8B-B14F-4D97-AF65-F5344CB8AC3E}">
        <p14:creationId xmlns:p14="http://schemas.microsoft.com/office/powerpoint/2010/main" val="3960305650"/>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BO" sz="2400" dirty="0"/>
              <a:t>3. Manejo de </a:t>
            </a:r>
            <a:r>
              <a:rPr lang="es-BO" sz="2400" dirty="0" smtClean="0"/>
              <a:t>consultas</a:t>
            </a:r>
            <a:br>
              <a:rPr lang="es-BO" sz="2400" dirty="0" smtClean="0"/>
            </a:br>
            <a:r>
              <a:rPr lang="es-BO" sz="2400" dirty="0"/>
              <a:t/>
            </a:r>
            <a:br>
              <a:rPr lang="es-BO" sz="2400" dirty="0"/>
            </a:br>
            <a:r>
              <a:rPr lang="es-ES" sz="2400" dirty="0"/>
              <a:t>¿Cuáles son los empleados que tienen el título "Agente de Ventas"? </a:t>
            </a:r>
            <a:r>
              <a:rPr lang="es-BO" sz="2400" dirty="0" smtClean="0"/>
              <a:t> </a:t>
            </a:r>
            <a:endParaRPr lang="es-ES" sz="2400" b="1" dirty="0"/>
          </a:p>
        </p:txBody>
      </p:sp>
      <p:pic>
        <p:nvPicPr>
          <p:cNvPr id="4" name="Marcador de contenido 3"/>
          <p:cNvPicPr>
            <a:picLocks noGrp="1" noChangeAspect="1"/>
          </p:cNvPicPr>
          <p:nvPr>
            <p:ph idx="1"/>
          </p:nvPr>
        </p:nvPicPr>
        <p:blipFill>
          <a:blip r:embed="rId4"/>
          <a:stretch>
            <a:fillRect/>
          </a:stretch>
        </p:blipFill>
        <p:spPr>
          <a:xfrm>
            <a:off x="1638300" y="2506980"/>
            <a:ext cx="9867900" cy="3413760"/>
          </a:xfrm>
          <a:prstGeom prst="rect">
            <a:avLst/>
          </a:prstGeom>
        </p:spPr>
      </p:pic>
    </p:spTree>
    <p:extLst>
      <p:ext uri="{BB962C8B-B14F-4D97-AF65-F5344CB8AC3E}">
        <p14:creationId xmlns:p14="http://schemas.microsoft.com/office/powerpoint/2010/main" val="4036382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3.2. ?</a:t>
            </a:r>
            <a:r>
              <a:rPr lang="es-ES" sz="2400" dirty="0" smtClean="0"/>
              <a:t>Cuáles </a:t>
            </a:r>
            <a:r>
              <a:rPr lang="es-ES" sz="2400" dirty="0"/>
              <a:t>son los destinos de los paquetes turísticos reservados por el </a:t>
            </a:r>
            <a:r>
              <a:rPr lang="es-ES" sz="2400" dirty="0" smtClean="0"/>
              <a:t>cliente</a:t>
            </a:r>
            <a:r>
              <a:rPr lang="es-BO" sz="2400" dirty="0"/>
              <a:t>con ID </a:t>
            </a:r>
            <a:r>
              <a:rPr lang="es-BO" sz="2400" dirty="0" smtClean="0"/>
              <a:t>01</a:t>
            </a:r>
            <a:endParaRPr lang="es-ES" sz="2400" b="1" dirty="0"/>
          </a:p>
        </p:txBody>
      </p:sp>
      <p:pic>
        <p:nvPicPr>
          <p:cNvPr id="4" name="Marcador de contenido 3"/>
          <p:cNvPicPr>
            <a:picLocks noGrp="1" noChangeAspect="1"/>
          </p:cNvPicPr>
          <p:nvPr>
            <p:ph idx="1"/>
          </p:nvPr>
        </p:nvPicPr>
        <p:blipFill>
          <a:blip r:embed="rId4"/>
          <a:stretch>
            <a:fillRect/>
          </a:stretch>
        </p:blipFill>
        <p:spPr>
          <a:xfrm>
            <a:off x="921344" y="2384662"/>
            <a:ext cx="9678751" cy="3429479"/>
          </a:xfrm>
          <a:prstGeom prst="rect">
            <a:avLst/>
          </a:prstGeom>
        </p:spPr>
      </p:pic>
    </p:spTree>
    <p:extLst>
      <p:ext uri="{BB962C8B-B14F-4D97-AF65-F5344CB8AC3E}">
        <p14:creationId xmlns:p14="http://schemas.microsoft.com/office/powerpoint/2010/main" val="35782105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3.3. ¿Cuáles son los paquetes turísticos reservados por el cliente llamado "Jane Smith"?</a:t>
            </a:r>
            <a:endParaRPr lang="es-ES" sz="2400" b="1" dirty="0"/>
          </a:p>
        </p:txBody>
      </p:sp>
      <p:pic>
        <p:nvPicPr>
          <p:cNvPr id="4" name="Marcador de contenido 3"/>
          <p:cNvPicPr>
            <a:picLocks noGrp="1" noChangeAspect="1"/>
          </p:cNvPicPr>
          <p:nvPr>
            <p:ph idx="1"/>
          </p:nvPr>
        </p:nvPicPr>
        <p:blipFill>
          <a:blip r:embed="rId4"/>
          <a:stretch>
            <a:fillRect/>
          </a:stretch>
        </p:blipFill>
        <p:spPr>
          <a:xfrm>
            <a:off x="685800" y="2948940"/>
            <a:ext cx="10820400" cy="2994659"/>
          </a:xfrm>
          <a:prstGeom prst="rect">
            <a:avLst/>
          </a:prstGeom>
        </p:spPr>
      </p:pic>
    </p:spTree>
    <p:extLst>
      <p:ext uri="{BB962C8B-B14F-4D97-AF65-F5344CB8AC3E}">
        <p14:creationId xmlns:p14="http://schemas.microsoft.com/office/powerpoint/2010/main" val="32565551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smtClean="0"/>
              <a:t>3.4. ¿Cuáles son los nombres de los clientes, los destinos de sus paquetes turísticos y los nombres de los empleados que gestionaron esas reservas?</a:t>
            </a:r>
            <a:endParaRPr lang="es-ES" sz="2400" b="1" dirty="0"/>
          </a:p>
        </p:txBody>
      </p:sp>
      <p:pic>
        <p:nvPicPr>
          <p:cNvPr id="4" name="Marcador de contenido 3"/>
          <p:cNvPicPr>
            <a:picLocks noGrp="1" noChangeAspect="1"/>
          </p:cNvPicPr>
          <p:nvPr>
            <p:ph idx="1"/>
          </p:nvPr>
        </p:nvPicPr>
        <p:blipFill>
          <a:blip r:embed="rId4"/>
          <a:stretch>
            <a:fillRect/>
          </a:stretch>
        </p:blipFill>
        <p:spPr>
          <a:xfrm>
            <a:off x="685800" y="2636520"/>
            <a:ext cx="10820400" cy="3779520"/>
          </a:xfrm>
          <a:prstGeom prst="rect">
            <a:avLst/>
          </a:prstGeom>
        </p:spPr>
      </p:pic>
    </p:spTree>
    <p:extLst>
      <p:ext uri="{BB962C8B-B14F-4D97-AF65-F5344CB8AC3E}">
        <p14:creationId xmlns:p14="http://schemas.microsoft.com/office/powerpoint/2010/main" val="226878668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3.5. ¿Cuál es la cantidad total de personas que han reservado paquetes turísticos en la agencia?</a:t>
            </a:r>
            <a:endParaRPr lang="es-ES" sz="2400" b="1" dirty="0"/>
          </a:p>
        </p:txBody>
      </p:sp>
      <p:pic>
        <p:nvPicPr>
          <p:cNvPr id="4" name="Marcador de contenido 3"/>
          <p:cNvPicPr>
            <a:picLocks noGrp="1" noChangeAspect="1"/>
          </p:cNvPicPr>
          <p:nvPr>
            <p:ph idx="1"/>
          </p:nvPr>
        </p:nvPicPr>
        <p:blipFill>
          <a:blip r:embed="rId4"/>
          <a:stretch>
            <a:fillRect/>
          </a:stretch>
        </p:blipFill>
        <p:spPr>
          <a:xfrm>
            <a:off x="1402081" y="3101026"/>
            <a:ext cx="8214360" cy="2888293"/>
          </a:xfrm>
          <a:prstGeom prst="rect">
            <a:avLst/>
          </a:prstGeom>
        </p:spPr>
      </p:pic>
    </p:spTree>
    <p:extLst>
      <p:ext uri="{BB962C8B-B14F-4D97-AF65-F5344CB8AC3E}">
        <p14:creationId xmlns:p14="http://schemas.microsoft.com/office/powerpoint/2010/main" val="32924832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¿Cuántas reservas se han realizado para el paquete turístico llamado "Aventura en Tokio"?</a:t>
            </a:r>
            <a:endParaRPr lang="es-ES" sz="2400" b="1" dirty="0"/>
          </a:p>
        </p:txBody>
      </p:sp>
      <p:pic>
        <p:nvPicPr>
          <p:cNvPr id="4" name="Marcador de contenido 3"/>
          <p:cNvPicPr>
            <a:picLocks noGrp="1" noChangeAspect="1"/>
          </p:cNvPicPr>
          <p:nvPr>
            <p:ph idx="1"/>
          </p:nvPr>
        </p:nvPicPr>
        <p:blipFill>
          <a:blip r:embed="rId4"/>
          <a:stretch>
            <a:fillRect/>
          </a:stretch>
        </p:blipFill>
        <p:spPr>
          <a:xfrm>
            <a:off x="1036320" y="2804864"/>
            <a:ext cx="9494520" cy="3305673"/>
          </a:xfrm>
          <a:prstGeom prst="rect">
            <a:avLst/>
          </a:prstGeom>
        </p:spPr>
      </p:pic>
    </p:spTree>
    <p:extLst>
      <p:ext uri="{BB962C8B-B14F-4D97-AF65-F5344CB8AC3E}">
        <p14:creationId xmlns:p14="http://schemas.microsoft.com/office/powerpoint/2010/main" val="3954826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Imagen 16">
            <a:extLst>
              <a:ext uri="{FF2B5EF4-FFF2-40B4-BE49-F238E27FC236}">
                <a16:creationId xmlns:a16="http://schemas.microsoft.com/office/drawing/2014/main" id="{CFD580F5-E7BF-4C1D-BEFD-4A4601EBA87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8" name="Imagen 18">
            <a:extLst>
              <a:ext uri="{FF2B5EF4-FFF2-40B4-BE49-F238E27FC236}">
                <a16:creationId xmlns:a16="http://schemas.microsoft.com/office/drawing/2014/main" id="{F0F06750-78FE-4472-8DA5-14CF3336F81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7" name="Imagen 6" descr="Hojas dibujadas a lápiz">
            <a:extLst>
              <a:ext uri="{FF2B5EF4-FFF2-40B4-BE49-F238E27FC236}">
                <a16:creationId xmlns:a16="http://schemas.microsoft.com/office/drawing/2014/main" id="{57D7C723-A9F3-4A7E-B1AE-E6A0CCF40F7E}"/>
              </a:ext>
            </a:extLst>
          </p:cNvPr>
          <p:cNvPicPr>
            <a:picLocks noChangeAspect="1"/>
          </p:cNvPicPr>
          <p:nvPr/>
        </p:nvPicPr>
        <p:blipFill rotWithShape="1">
          <a:blip r:embed="rId5" cstate="print">
            <a:alphaModFix amt="40000"/>
            <a:extLst>
              <a:ext uri="{BEBA8EAE-BF5A-486C-A8C5-ECC9F3942E4B}">
                <a14:imgProps xmlns:a14="http://schemas.microsoft.com/office/drawing/2010/main">
                  <a14:imgLayer r:embed="rId6">
                    <a14:imgEffect>
                      <a14:artisticPencilSketch/>
                    </a14:imgEffect>
                  </a14:imgLayer>
                </a14:imgProps>
              </a:ext>
              <a:ext uri="{28A0092B-C50C-407E-A947-70E740481C1C}">
                <a14:useLocalDpi xmlns:a14="http://schemas.microsoft.com/office/drawing/2010/main"/>
              </a:ext>
            </a:extLst>
          </a:blip>
          <a:srcRect t="23881" r="3" b="4261"/>
          <a:stretch/>
        </p:blipFill>
        <p:spPr>
          <a:xfrm>
            <a:off x="60980" y="-342890"/>
            <a:ext cx="12191980" cy="6857990"/>
          </a:xfrm>
          <a:prstGeom prst="rect">
            <a:avLst/>
          </a:prstGeom>
        </p:spPr>
      </p:pic>
      <p:sp>
        <p:nvSpPr>
          <p:cNvPr id="2" name="Título 1">
            <a:extLst>
              <a:ext uri="{FF2B5EF4-FFF2-40B4-BE49-F238E27FC236}">
                <a16:creationId xmlns:a16="http://schemas.microsoft.com/office/drawing/2014/main" id="{748EE035-F12D-47A1-BB66-DD1E996E27D6}"/>
              </a:ext>
            </a:extLst>
          </p:cNvPr>
          <p:cNvSpPr>
            <a:spLocks noGrp="1"/>
          </p:cNvSpPr>
          <p:nvPr>
            <p:ph type="title"/>
          </p:nvPr>
        </p:nvSpPr>
        <p:spPr>
          <a:xfrm>
            <a:off x="1836420" y="1363979"/>
            <a:ext cx="9448800" cy="2177919"/>
          </a:xfrm>
        </p:spPr>
        <p:txBody>
          <a:bodyPr vert="horz" lIns="91440" tIns="45720" rIns="91440" bIns="45720" rtlCol="0" anchor="b">
            <a:normAutofit/>
          </a:bodyPr>
          <a:lstStyle/>
          <a:p>
            <a:pPr algn="l" rtl="0"/>
            <a:r>
              <a:rPr lang="es-ES" sz="6000" b="1" dirty="0" smtClean="0"/>
              <a:t>Gracias por su atención</a:t>
            </a:r>
            <a:endParaRPr lang="es-ES" sz="6000" b="1" dirty="0"/>
          </a:p>
        </p:txBody>
      </p:sp>
      <p:sp>
        <p:nvSpPr>
          <p:cNvPr id="3" name="Marcador de posición de contenido 2">
            <a:extLst>
              <a:ext uri="{FF2B5EF4-FFF2-40B4-BE49-F238E27FC236}">
                <a16:creationId xmlns:a16="http://schemas.microsoft.com/office/drawing/2014/main" id="{1540807D-D4E8-4699-861F-C42A59789543}"/>
              </a:ext>
            </a:extLst>
          </p:cNvPr>
          <p:cNvSpPr>
            <a:spLocks noGrp="1"/>
          </p:cNvSpPr>
          <p:nvPr>
            <p:ph idx="1"/>
          </p:nvPr>
        </p:nvSpPr>
        <p:spPr>
          <a:xfrm>
            <a:off x="1371600" y="4842935"/>
            <a:ext cx="9448800" cy="685800"/>
          </a:xfrm>
        </p:spPr>
        <p:txBody>
          <a:bodyPr vert="horz" lIns="91440" tIns="45720" rIns="91440" bIns="45720" rtlCol="0">
            <a:normAutofit fontScale="92500" lnSpcReduction="10000"/>
          </a:bodyPr>
          <a:lstStyle/>
          <a:p>
            <a:pPr marL="0" indent="0" rtl="0">
              <a:buNone/>
            </a:pPr>
            <a:r>
              <a:rPr lang="es-ES" sz="2000" b="1" dirty="0" smtClean="0"/>
              <a:t>Esto fue base de datos</a:t>
            </a:r>
          </a:p>
          <a:p>
            <a:pPr marL="0" indent="0" rtl="0">
              <a:buNone/>
            </a:pPr>
            <a:r>
              <a:rPr lang="es-ES" sz="2000" b="1" dirty="0" smtClean="0"/>
              <a:t> </a:t>
            </a:r>
            <a:r>
              <a:rPr lang="es-ES" sz="2000" b="1" dirty="0" err="1"/>
              <a:t>P</a:t>
            </a:r>
            <a:r>
              <a:rPr lang="es-ES" sz="2000" b="1" dirty="0" err="1" smtClean="0"/>
              <a:t>or:Kenneth</a:t>
            </a:r>
            <a:r>
              <a:rPr lang="es-ES" sz="2000" b="1" dirty="0" smtClean="0"/>
              <a:t> </a:t>
            </a:r>
            <a:r>
              <a:rPr lang="es-ES" sz="2000" b="1" dirty="0"/>
              <a:t>O</a:t>
            </a:r>
            <a:r>
              <a:rPr lang="es-ES" sz="2000" b="1" dirty="0" smtClean="0"/>
              <a:t>mar Mamani </a:t>
            </a:r>
            <a:r>
              <a:rPr lang="es-ES" sz="2000" b="1" dirty="0"/>
              <a:t>Z</a:t>
            </a:r>
            <a:r>
              <a:rPr lang="es-ES" sz="2000" b="1" dirty="0" smtClean="0"/>
              <a:t>egarra </a:t>
            </a:r>
            <a:endParaRPr lang="es-ES" sz="2000" b="1" dirty="0"/>
          </a:p>
        </p:txBody>
      </p:sp>
    </p:spTree>
    <p:extLst>
      <p:ext uri="{BB962C8B-B14F-4D97-AF65-F5344CB8AC3E}">
        <p14:creationId xmlns:p14="http://schemas.microsoft.com/office/powerpoint/2010/main" val="271203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2.08333E-7 -0.03217 L 0.25078 -0.14514 " pathEditMode="relative" rAng="0" ptsTypes="AA">
                                      <p:cBhvr>
                                        <p:cTn id="10" dur="250" accel="50000" decel="50000" autoRev="1" fill="hold">
                                          <p:stCondLst>
                                            <p:cond delay="0"/>
                                          </p:stCondLst>
                                        </p:cTn>
                                        <p:tgtEl>
                                          <p:spTgt spid="3">
                                            <p:txEl>
                                              <p:pRg st="0" end="0"/>
                                            </p:txEl>
                                          </p:spTgt>
                                        </p:tgtEl>
                                        <p:attrNameLst>
                                          <p:attrName>ppt_x</p:attrName>
                                          <p:attrName>ppt_y</p:attrName>
                                        </p:attrNameLst>
                                      </p:cBhvr>
                                      <p:rCtr x="12539" y="-5648"/>
                                    </p:animMotion>
                                    <p:animRot by="1500000">
                                      <p:cBhvr>
                                        <p:cTn id="11" dur="125" fill="hold">
                                          <p:stCondLst>
                                            <p:cond delay="0"/>
                                          </p:stCondLst>
                                        </p:cTn>
                                        <p:tgtEl>
                                          <p:spTgt spid="3">
                                            <p:txEl>
                                              <p:pRg st="0" end="0"/>
                                            </p:txEl>
                                          </p:spTgt>
                                        </p:tgtEl>
                                        <p:attrNameLst>
                                          <p:attrName>r</p:attrName>
                                        </p:attrNameLst>
                                      </p:cBhvr>
                                    </p:animRot>
                                    <p:animRot by="-1500000">
                                      <p:cBhvr>
                                        <p:cTn id="12" dur="125" fill="hold">
                                          <p:stCondLst>
                                            <p:cond delay="125"/>
                                          </p:stCondLst>
                                        </p:cTn>
                                        <p:tgtEl>
                                          <p:spTgt spid="3">
                                            <p:txEl>
                                              <p:pRg st="0" end="0"/>
                                            </p:txEl>
                                          </p:spTgt>
                                        </p:tgtEl>
                                        <p:attrNameLst>
                                          <p:attrName>r</p:attrName>
                                        </p:attrNameLst>
                                      </p:cBhvr>
                                    </p:animRot>
                                    <p:animRot by="-1500000">
                                      <p:cBhvr>
                                        <p:cTn id="13" dur="125" fill="hold">
                                          <p:stCondLst>
                                            <p:cond delay="250"/>
                                          </p:stCondLst>
                                        </p:cTn>
                                        <p:tgtEl>
                                          <p:spTgt spid="3">
                                            <p:txEl>
                                              <p:pRg st="0" end="0"/>
                                            </p:txEl>
                                          </p:spTgt>
                                        </p:tgtEl>
                                        <p:attrNameLst>
                                          <p:attrName>r</p:attrName>
                                        </p:attrNameLst>
                                      </p:cBhvr>
                                    </p:animRot>
                                    <p:animRot by="1500000">
                                      <p:cBhvr>
                                        <p:cTn id="14" dur="125" fill="hold">
                                          <p:stCondLst>
                                            <p:cond delay="375"/>
                                          </p:stCondLst>
                                        </p:cTn>
                                        <p:tgtEl>
                                          <p:spTgt spid="3">
                                            <p:txEl>
                                              <p:pRg st="0" end="0"/>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34" presetClass="emph" presetSubtype="0" fill="hold" grpId="0" nodeType="click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3">
                                            <p:txEl>
                                              <p:pRg st="1" end="1"/>
                                            </p:txEl>
                                          </p:spTgt>
                                        </p:tgtEl>
                                        <p:attrNameLst>
                                          <p:attrName>ppt_x</p:attrName>
                                          <p:attrName>ppt_y</p:attrName>
                                        </p:attrNameLst>
                                      </p:cBhvr>
                                    </p:animMotion>
                                    <p:animRot by="1500000">
                                      <p:cBhvr>
                                        <p:cTn id="19" dur="125" fill="hold">
                                          <p:stCondLst>
                                            <p:cond delay="0"/>
                                          </p:stCondLst>
                                        </p:cTn>
                                        <p:tgtEl>
                                          <p:spTgt spid="3">
                                            <p:txEl>
                                              <p:pRg st="1" end="1"/>
                                            </p:txEl>
                                          </p:spTgt>
                                        </p:tgtEl>
                                        <p:attrNameLst>
                                          <p:attrName>r</p:attrName>
                                        </p:attrNameLst>
                                      </p:cBhvr>
                                    </p:animRot>
                                    <p:animRot by="-1500000">
                                      <p:cBhvr>
                                        <p:cTn id="20" dur="125" fill="hold">
                                          <p:stCondLst>
                                            <p:cond delay="125"/>
                                          </p:stCondLst>
                                        </p:cTn>
                                        <p:tgtEl>
                                          <p:spTgt spid="3">
                                            <p:txEl>
                                              <p:pRg st="1" end="1"/>
                                            </p:txEl>
                                          </p:spTgt>
                                        </p:tgtEl>
                                        <p:attrNameLst>
                                          <p:attrName>r</p:attrName>
                                        </p:attrNameLst>
                                      </p:cBhvr>
                                    </p:animRot>
                                    <p:animRot by="-1500000">
                                      <p:cBhvr>
                                        <p:cTn id="21" dur="125" fill="hold">
                                          <p:stCondLst>
                                            <p:cond delay="250"/>
                                          </p:stCondLst>
                                        </p:cTn>
                                        <p:tgtEl>
                                          <p:spTgt spid="3">
                                            <p:txEl>
                                              <p:pRg st="1" end="1"/>
                                            </p:txEl>
                                          </p:spTgt>
                                        </p:tgtEl>
                                        <p:attrNameLst>
                                          <p:attrName>r</p:attrName>
                                        </p:attrNameLst>
                                      </p:cBhvr>
                                    </p:animRot>
                                    <p:animRot by="1500000">
                                      <p:cBhvr>
                                        <p:cTn id="22" dur="125" fill="hold">
                                          <p:stCondLst>
                                            <p:cond delay="375"/>
                                          </p:stCondLst>
                                        </p:cTn>
                                        <p:tgtEl>
                                          <p:spTgt spid="3">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1. Diseño de base de datos (modelo lógico). </a:t>
            </a:r>
            <a:r>
              <a:rPr lang="es-ES" sz="2400" dirty="0" smtClean="0"/>
              <a:t/>
            </a:r>
            <a:br>
              <a:rPr lang="es-ES" sz="2400" dirty="0" smtClean="0"/>
            </a:br>
            <a:r>
              <a:rPr lang="es-ES" sz="2400" dirty="0" smtClean="0"/>
              <a:t>1.1</a:t>
            </a:r>
            <a:r>
              <a:rPr lang="es-ES" sz="2400" dirty="0"/>
              <a:t>. Dado el detalle explicado en la parte inicial de este documento debería generar una base de datos similar al siguiente</a:t>
            </a:r>
            <a:endParaRPr lang="es-ES" sz="2400" b="1" dirty="0"/>
          </a:p>
        </p:txBody>
      </p:sp>
      <p:pic>
        <p:nvPicPr>
          <p:cNvPr id="4" name="Marcador de contenido 3"/>
          <p:cNvPicPr>
            <a:picLocks noGrp="1" noChangeAspect="1"/>
          </p:cNvPicPr>
          <p:nvPr>
            <p:ph idx="1"/>
          </p:nvPr>
        </p:nvPicPr>
        <p:blipFill>
          <a:blip r:embed="rId4"/>
          <a:stretch>
            <a:fillRect/>
          </a:stretch>
        </p:blipFill>
        <p:spPr>
          <a:xfrm>
            <a:off x="1050758" y="2193925"/>
            <a:ext cx="9272337" cy="4423443"/>
          </a:xfrm>
          <a:prstGeom prst="rect">
            <a:avLst/>
          </a:prstGeom>
        </p:spPr>
      </p:pic>
    </p:spTree>
    <p:extLst>
      <p:ext uri="{BB962C8B-B14F-4D97-AF65-F5344CB8AC3E}">
        <p14:creationId xmlns:p14="http://schemas.microsoft.com/office/powerpoint/2010/main" val="816733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b="1" dirty="0" smtClean="0"/>
              <a:t>El mío quedo de la siguiente manera</a:t>
            </a:r>
            <a:endParaRPr lang="es-ES" sz="2400" b="1" dirty="0"/>
          </a:p>
        </p:txBody>
      </p:sp>
      <p:pic>
        <p:nvPicPr>
          <p:cNvPr id="5" name="Marcador de contenido 4"/>
          <p:cNvPicPr>
            <a:picLocks noGrp="1" noChangeAspect="1"/>
          </p:cNvPicPr>
          <p:nvPr>
            <p:ph idx="1"/>
          </p:nvPr>
        </p:nvPicPr>
        <p:blipFill>
          <a:blip r:embed="rId4"/>
          <a:stretch>
            <a:fillRect/>
          </a:stretch>
        </p:blipFill>
        <p:spPr>
          <a:xfrm>
            <a:off x="807721" y="1905001"/>
            <a:ext cx="9304020" cy="4739640"/>
          </a:xfrm>
          <a:prstGeom prst="rect">
            <a:avLst/>
          </a:prstGeom>
        </p:spPr>
      </p:pic>
    </p:spTree>
    <p:extLst>
      <p:ext uri="{BB962C8B-B14F-4D97-AF65-F5344CB8AC3E}">
        <p14:creationId xmlns:p14="http://schemas.microsoft.com/office/powerpoint/2010/main" val="1809908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1.2. Los registros de cada tabla deberían quedar de la siguiente forma</a:t>
            </a:r>
            <a:endParaRPr lang="es-ES" sz="2400" b="1" dirty="0"/>
          </a:p>
        </p:txBody>
      </p:sp>
      <p:pic>
        <p:nvPicPr>
          <p:cNvPr id="7" name="Marcador de contenido 6"/>
          <p:cNvPicPr>
            <a:picLocks noGrp="1" noChangeAspect="1"/>
          </p:cNvPicPr>
          <p:nvPr>
            <p:ph idx="1"/>
          </p:nvPr>
        </p:nvPicPr>
        <p:blipFill>
          <a:blip r:embed="rId4"/>
          <a:stretch>
            <a:fillRect/>
          </a:stretch>
        </p:blipFill>
        <p:spPr>
          <a:xfrm>
            <a:off x="1539241" y="2193925"/>
            <a:ext cx="9563100" cy="4237355"/>
          </a:xfrm>
          <a:prstGeom prst="rect">
            <a:avLst/>
          </a:prstGeom>
        </p:spPr>
      </p:pic>
    </p:spTree>
    <p:extLst>
      <p:ext uri="{BB962C8B-B14F-4D97-AF65-F5344CB8AC3E}">
        <p14:creationId xmlns:p14="http://schemas.microsoft.com/office/powerpoint/2010/main" val="10516785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1.2. Los registros de cada tabla deberían quedar de la siguiente forma</a:t>
            </a:r>
            <a:endParaRPr lang="es-ES" sz="2400" b="1" dirty="0"/>
          </a:p>
        </p:txBody>
      </p:sp>
      <p:pic>
        <p:nvPicPr>
          <p:cNvPr id="4" name="Marcador de contenido 3"/>
          <p:cNvPicPr>
            <a:picLocks noGrp="1" noChangeAspect="1"/>
          </p:cNvPicPr>
          <p:nvPr>
            <p:ph idx="1"/>
          </p:nvPr>
        </p:nvPicPr>
        <p:blipFill>
          <a:blip r:embed="rId4"/>
          <a:stretch>
            <a:fillRect/>
          </a:stretch>
        </p:blipFill>
        <p:spPr>
          <a:xfrm>
            <a:off x="2552205" y="2624711"/>
            <a:ext cx="7087589" cy="3162741"/>
          </a:xfrm>
          <a:prstGeom prst="rect">
            <a:avLst/>
          </a:prstGeom>
        </p:spPr>
      </p:pic>
    </p:spTree>
    <p:extLst>
      <p:ext uri="{BB962C8B-B14F-4D97-AF65-F5344CB8AC3E}">
        <p14:creationId xmlns:p14="http://schemas.microsoft.com/office/powerpoint/2010/main" val="256075456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b="1" dirty="0" smtClean="0"/>
              <a:t>Mis registros quedaron </a:t>
            </a:r>
            <a:r>
              <a:rPr lang="es-ES" sz="2400" b="1" dirty="0" smtClean="0"/>
              <a:t>casi </a:t>
            </a:r>
            <a:r>
              <a:rPr lang="es-ES" sz="2400" b="1" dirty="0" smtClean="0"/>
              <a:t>exactamente igual con una variación</a:t>
            </a:r>
            <a:endParaRPr lang="es-ES" sz="2400" b="1" dirty="0"/>
          </a:p>
        </p:txBody>
      </p:sp>
      <p:pic>
        <p:nvPicPr>
          <p:cNvPr id="4" name="Marcador de contenido 3"/>
          <p:cNvPicPr>
            <a:picLocks noGrp="1" noChangeAspect="1"/>
          </p:cNvPicPr>
          <p:nvPr>
            <p:ph idx="1"/>
          </p:nvPr>
        </p:nvPicPr>
        <p:blipFill>
          <a:blip r:embed="rId4"/>
          <a:stretch>
            <a:fillRect/>
          </a:stretch>
        </p:blipFill>
        <p:spPr>
          <a:xfrm>
            <a:off x="1973580" y="2193925"/>
            <a:ext cx="8084820" cy="4382135"/>
          </a:xfrm>
          <a:prstGeom prst="rect">
            <a:avLst/>
          </a:prstGeom>
        </p:spPr>
      </p:pic>
    </p:spTree>
    <p:extLst>
      <p:ext uri="{BB962C8B-B14F-4D97-AF65-F5344CB8AC3E}">
        <p14:creationId xmlns:p14="http://schemas.microsoft.com/office/powerpoint/2010/main" val="154363482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BO" sz="2400" dirty="0"/>
              <a:t>2. Manejo de </a:t>
            </a:r>
            <a:r>
              <a:rPr lang="es-BO" sz="2400" dirty="0" smtClean="0"/>
              <a:t>conceptos</a:t>
            </a:r>
            <a:br>
              <a:rPr lang="es-BO" sz="2400" dirty="0" smtClean="0"/>
            </a:br>
            <a:r>
              <a:rPr lang="es-ES" sz="2400" dirty="0"/>
              <a:t>Muestra un ejemplo de DDL</a:t>
            </a:r>
            <a:r>
              <a:rPr lang="es-ES" sz="2400" dirty="0" smtClean="0"/>
              <a:t>.</a:t>
            </a:r>
            <a:br>
              <a:rPr lang="es-ES" sz="2400" dirty="0" smtClean="0"/>
            </a:br>
            <a:r>
              <a:rPr lang="es-ES" sz="2400" dirty="0" smtClean="0"/>
              <a:t>Mi primer ejemplo </a:t>
            </a:r>
            <a:r>
              <a:rPr lang="es-BO" sz="2400" dirty="0" smtClean="0"/>
              <a:t> </a:t>
            </a:r>
            <a:endParaRPr lang="es-ES" sz="2400" b="1" dirty="0"/>
          </a:p>
        </p:txBody>
      </p:sp>
      <p:pic>
        <p:nvPicPr>
          <p:cNvPr id="9" name="Marcador de contenido 8"/>
          <p:cNvPicPr>
            <a:picLocks noGrp="1" noChangeAspect="1"/>
          </p:cNvPicPr>
          <p:nvPr>
            <p:ph idx="1"/>
          </p:nvPr>
        </p:nvPicPr>
        <p:blipFill>
          <a:blip r:embed="rId4"/>
          <a:stretch>
            <a:fillRect/>
          </a:stretch>
        </p:blipFill>
        <p:spPr>
          <a:xfrm>
            <a:off x="1143000" y="2543737"/>
            <a:ext cx="9822180" cy="3864683"/>
          </a:xfrm>
          <a:prstGeom prst="rect">
            <a:avLst/>
          </a:prstGeom>
        </p:spPr>
      </p:pic>
    </p:spTree>
    <p:extLst>
      <p:ext uri="{BB962C8B-B14F-4D97-AF65-F5344CB8AC3E}">
        <p14:creationId xmlns:p14="http://schemas.microsoft.com/office/powerpoint/2010/main" val="23847469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EA5387D-64D8-4D6C-B109-FF4E81DF60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2" name="Imagen 11">
            <a:extLst>
              <a:ext uri="{FF2B5EF4-FFF2-40B4-BE49-F238E27FC236}">
                <a16:creationId xmlns:a16="http://schemas.microsoft.com/office/drawing/2014/main" id="{6319FFD2-07B5-4029-BFB3-26FCFCC2F1B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44DFCA76-5DF3-4D71-A543-CF57216D5E4E}"/>
              </a:ext>
            </a:extLst>
          </p:cNvPr>
          <p:cNvSpPr>
            <a:spLocks noGrp="1"/>
          </p:cNvSpPr>
          <p:nvPr>
            <p:ph type="title"/>
          </p:nvPr>
        </p:nvSpPr>
        <p:spPr>
          <a:xfrm>
            <a:off x="1251284" y="764373"/>
            <a:ext cx="10254916" cy="1293028"/>
          </a:xfrm>
        </p:spPr>
        <p:txBody>
          <a:bodyPr rtlCol="0">
            <a:noAutofit/>
          </a:bodyPr>
          <a:lstStyle/>
          <a:p>
            <a:r>
              <a:rPr lang="es-ES" sz="2400" dirty="0"/>
              <a:t>2.1. Muestra un ejemplo </a:t>
            </a:r>
            <a:r>
              <a:rPr lang="es-ES" sz="2400" dirty="0" smtClean="0"/>
              <a:t>de DDL</a:t>
            </a:r>
            <a:br>
              <a:rPr lang="es-ES" sz="2400" dirty="0" smtClean="0"/>
            </a:br>
            <a:r>
              <a:rPr lang="es-ES" sz="2400" dirty="0" smtClean="0"/>
              <a:t>mi segundo ejemplo</a:t>
            </a:r>
            <a:br>
              <a:rPr lang="es-ES" sz="2400" dirty="0" smtClean="0"/>
            </a:br>
            <a:r>
              <a:rPr lang="es-ES" sz="2400" dirty="0" smtClean="0"/>
              <a:t>Alter </a:t>
            </a:r>
            <a:r>
              <a:rPr lang="es-ES" sz="2400" dirty="0" err="1" smtClean="0"/>
              <a:t>table</a:t>
            </a:r>
            <a:endParaRPr lang="es-ES" sz="2400" b="1" dirty="0"/>
          </a:p>
        </p:txBody>
      </p:sp>
      <p:pic>
        <p:nvPicPr>
          <p:cNvPr id="7" name="Marcador de contenido 6"/>
          <p:cNvPicPr>
            <a:picLocks noGrp="1" noChangeAspect="1"/>
          </p:cNvPicPr>
          <p:nvPr>
            <p:ph idx="1"/>
          </p:nvPr>
        </p:nvPicPr>
        <p:blipFill>
          <a:blip r:embed="rId4"/>
          <a:stretch>
            <a:fillRect/>
          </a:stretch>
        </p:blipFill>
        <p:spPr>
          <a:xfrm>
            <a:off x="2371205" y="2677105"/>
            <a:ext cx="7449590" cy="3057952"/>
          </a:xfrm>
          <a:prstGeom prst="rect">
            <a:avLst/>
          </a:prstGeom>
        </p:spPr>
      </p:pic>
    </p:spTree>
    <p:extLst>
      <p:ext uri="{BB962C8B-B14F-4D97-AF65-F5344CB8AC3E}">
        <p14:creationId xmlns:p14="http://schemas.microsoft.com/office/powerpoint/2010/main" val="6230997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Estela de vapor">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776B320-E975-4049-B758-D52F391461D4}">
  <ds:schemaRefs>
    <ds:schemaRef ds:uri="http://schemas.microsoft.com/sharepoint/v3/contenttype/forms"/>
  </ds:schemaRefs>
</ds:datastoreItem>
</file>

<file path=customXml/itemProps2.xml><?xml version="1.0" encoding="utf-8"?>
<ds:datastoreItem xmlns:ds="http://schemas.openxmlformats.org/officeDocument/2006/customXml" ds:itemID="{D78A686E-C507-4F7D-AEA6-9FFC7523C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411068-54FB-4183-BE8D-9A5F0DE062BA}">
  <ds:schemaRefs>
    <ds:schemaRef ds:uri="http://schemas.microsoft.com/office/2006/documentManagement/types"/>
    <ds:schemaRef ds:uri="http://schemas.openxmlformats.org/package/2006/metadata/core-properties"/>
    <ds:schemaRef ds:uri="http://www.w3.org/XML/1998/namespace"/>
    <ds:schemaRef ds:uri="http://purl.org/dc/terms/"/>
    <ds:schemaRef ds:uri="16c05727-aa75-4e4a-9b5f-8a80a1165891"/>
    <ds:schemaRef ds:uri="http://purl.org/dc/dcmitype/"/>
    <ds:schemaRef ds:uri="http://schemas.microsoft.com/office/infopath/2007/PartnerControls"/>
    <ds:schemaRef ds:uri="71af3243-3dd4-4a8d-8c0d-dd76da1f02a5"/>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Diseño Estela de vapor </Template>
  <TotalTime>0</TotalTime>
  <Words>661</Words>
  <Application>Microsoft Office PowerPoint</Application>
  <PresentationFormat>Panorámica</PresentationFormat>
  <Paragraphs>68</Paragraphs>
  <Slides>27</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Algerian</vt:lpstr>
      <vt:lpstr>Arial</vt:lpstr>
      <vt:lpstr>Calibri</vt:lpstr>
      <vt:lpstr>Century Gothic</vt:lpstr>
      <vt:lpstr>Söhne</vt:lpstr>
      <vt:lpstr>Times New Roman</vt:lpstr>
      <vt:lpstr>Estela de vapor</vt:lpstr>
      <vt:lpstr>Presentación de PowerPoint</vt:lpstr>
      <vt:lpstr>Una comunidad de estudiantes de la nación UNIFRANZ están desarrollando un sistema para una agencia de viaje de nombre: LADITA SRL. En una de las fases de desarrollo se estableció como objetivo la definición de la base de datos relacional. Por consiguiente se deberá plantear el diseño de la base de datos para la agencia de viajes. </vt:lpstr>
      <vt:lpstr>1. Diseño de base de datos (modelo lógico).  1.1. Dado el detalle explicado en la parte inicial de este documento debería generar una base de datos similar al siguiente</vt:lpstr>
      <vt:lpstr>El mío quedo de la siguiente manera</vt:lpstr>
      <vt:lpstr>1.2. Los registros de cada tabla deberían quedar de la siguiente forma</vt:lpstr>
      <vt:lpstr>1.2. Los registros de cada tabla deberían quedar de la siguiente forma</vt:lpstr>
      <vt:lpstr>Mis registros quedaron casi exactamente igual con una variación</vt:lpstr>
      <vt:lpstr>2. Manejo de conceptos Muestra un ejemplo de DDL. Mi primer ejemplo  </vt:lpstr>
      <vt:lpstr>2.1. Muestra un ejemplo de DDL mi segundo ejemplo Alter table</vt:lpstr>
      <vt:lpstr>2.1. Muestra un ejemplo de DDL mi tercer ejemplo Alter table… drop column</vt:lpstr>
      <vt:lpstr>2.2. Muestra un ejemplo de DML mi primer ejemplo insert into(tabla) values(datos)</vt:lpstr>
      <vt:lpstr>2.2. Muestra un ejemplo de DML mi segundo ejemplo update(tabla) set(columna .fila)</vt:lpstr>
      <vt:lpstr>2.2. Muestra un ejemplo de DML mi tercer ejemplo delete from</vt:lpstr>
      <vt:lpstr>2.3.Para que sirve INNER JOIN.</vt:lpstr>
      <vt:lpstr>2.4.Defina que es una función de agregación.</vt:lpstr>
      <vt:lpstr>2.5Liste funciones de agregación que conozca</vt:lpstr>
      <vt:lpstr>2.6. Para qué sirve la función CONCAT en SQL-Server</vt:lpstr>
      <vt:lpstr>2.7. Muestra un ejemplo del uso de COUNT </vt:lpstr>
      <vt:lpstr>2.8. Muestra un ejemplo del usos de AVG </vt:lpstr>
      <vt:lpstr>2.9. Muestra un ejemplo del uso de MIN-MAX </vt:lpstr>
      <vt:lpstr>3. Manejo de consultas  ¿Cuáles son los empleados que tienen el título "Agente de Ventas"?  </vt:lpstr>
      <vt:lpstr>3.2. ?Cuáles son los destinos de los paquetes turísticos reservados por el clientecon ID 01</vt:lpstr>
      <vt:lpstr>3.3. ¿Cuáles son los paquetes turísticos reservados por el cliente llamado "Jane Smith"?</vt:lpstr>
      <vt:lpstr>3.4. ¿Cuáles son los nombres de los clientes, los destinos de sus paquetes turísticos y los nombres de los empleados que gestionaron esas reservas?</vt:lpstr>
      <vt:lpstr>3.5. ¿Cuál es la cantidad total de personas que han reservado paquetes turísticos en la agencia?</vt:lpstr>
      <vt:lpstr>¿Cuántas reservas se han realizado para el paquete turístico llamado "Aventura en Tokio"?</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2023-11-20T03:20:35Z</dcterms:created>
  <dcterms:modified xsi:type="dcterms:W3CDTF">2023-11-20T06:16:33Z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