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0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270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9727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204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6195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683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0747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679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5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21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082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398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385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4886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5678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684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84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55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C5C530-35D2-4D02-85DE-9F25660A02F5}" type="datetimeFigureOut">
              <a:rPr lang="es-BO" smtClean="0"/>
              <a:t>14/9/2023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DD77F9-413C-4267-A677-E897DDF836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6129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de base de datos 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 Kenneth Omar Mamani </a:t>
            </a:r>
            <a:r>
              <a:rPr lang="es-ES" dirty="0" err="1" smtClean="0"/>
              <a:t>Ze</a:t>
            </a:r>
            <a:r>
              <a:rPr lang="es-ES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11697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Aquí veremos ya como se elimina con drop table el_nombre_de_la_tabla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2141537"/>
            <a:ext cx="11536218" cy="4499407"/>
          </a:xfrm>
        </p:spPr>
      </p:pic>
    </p:spTree>
    <p:extLst>
      <p:ext uri="{BB962C8B-B14F-4D97-AF65-F5344CB8AC3E}">
        <p14:creationId xmlns:p14="http://schemas.microsoft.com/office/powerpoint/2010/main" val="876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Crear el dise</a:t>
            </a:r>
            <a:r>
              <a:rPr lang="es-BO" dirty="0" smtClean="0"/>
              <a:t>ño para universidad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141538"/>
            <a:ext cx="8211126" cy="4203844"/>
          </a:xfrm>
        </p:spPr>
      </p:pic>
    </p:spTree>
    <p:extLst>
      <p:ext uri="{BB962C8B-B14F-4D97-AF65-F5344CB8AC3E}">
        <p14:creationId xmlns:p14="http://schemas.microsoft.com/office/powerpoint/2010/main" val="90008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diagrama Entidad Relación E-R para el ejercicio anterior.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82" y="2141538"/>
            <a:ext cx="7527635" cy="3806680"/>
          </a:xfrm>
        </p:spPr>
      </p:pic>
    </p:spTree>
    <p:extLst>
      <p:ext uri="{BB962C8B-B14F-4D97-AF65-F5344CB8AC3E}">
        <p14:creationId xmlns:p14="http://schemas.microsoft.com/office/powerpoint/2010/main" val="311222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la tabla universidad en base al diseño anterior.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0655"/>
            <a:ext cx="10131425" cy="3351427"/>
          </a:xfrm>
        </p:spPr>
      </p:pic>
    </p:spTree>
    <p:extLst>
      <p:ext uri="{BB962C8B-B14F-4D97-AF65-F5344CB8AC3E}">
        <p14:creationId xmlns:p14="http://schemas.microsoft.com/office/powerpoint/2010/main" val="866103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2065867"/>
          </a:xfrm>
        </p:spPr>
        <p:txBody>
          <a:bodyPr>
            <a:normAutofit fontScale="90000"/>
          </a:bodyPr>
          <a:lstStyle/>
          <a:p>
            <a:r>
              <a:rPr lang="es-ES" dirty="0"/>
              <a:t>Agregar registros a la tabla creada anteriormente</a:t>
            </a:r>
            <a:r>
              <a:rPr lang="es-ES" dirty="0" smtClean="0"/>
              <a:t>. Dato el Rankin se sacaron de </a:t>
            </a:r>
            <a:r>
              <a:rPr lang="es-ES" dirty="0"/>
              <a:t>la </a:t>
            </a:r>
            <a:r>
              <a:rPr lang="es-ES" dirty="0" smtClean="0"/>
              <a:t>pagina: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https://www.universityguru.com/es/universidades-la-paz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6" y="2141537"/>
            <a:ext cx="10908146" cy="4296207"/>
          </a:xfrm>
        </p:spPr>
      </p:pic>
    </p:spTree>
    <p:extLst>
      <p:ext uri="{BB962C8B-B14F-4D97-AF65-F5344CB8AC3E}">
        <p14:creationId xmlns:p14="http://schemas.microsoft.com/office/powerpoint/2010/main" val="3315800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las tablas y 2 registros para cada tabla para el siguiente modelo ER.</a:t>
            </a:r>
            <a:endParaRPr lang="es-B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2133600"/>
            <a:ext cx="8866909" cy="4553527"/>
          </a:xfrm>
        </p:spPr>
      </p:pic>
      <p:sp>
        <p:nvSpPr>
          <p:cNvPr id="4" name="Rectángulo 3"/>
          <p:cNvSpPr/>
          <p:nvPr/>
        </p:nvSpPr>
        <p:spPr>
          <a:xfrm>
            <a:off x="258618" y="2588599"/>
            <a:ext cx="2567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 </a:t>
            </a:r>
            <a:r>
              <a:rPr lang="es-ES" b="1" dirty="0"/>
              <a:t>sugiere </a:t>
            </a:r>
            <a:r>
              <a:rPr lang="es-ES" dirty="0"/>
              <a:t>crear una base de datos de nombre </a:t>
            </a:r>
            <a:endParaRPr lang="es-ES" dirty="0" smtClean="0"/>
          </a:p>
          <a:p>
            <a:r>
              <a:rPr lang="es-ES" b="1" dirty="0" smtClean="0"/>
              <a:t>POLLOS_COPA </a:t>
            </a:r>
            <a:r>
              <a:rPr lang="es-ES" dirty="0"/>
              <a:t>y en ella crear</a:t>
            </a:r>
          </a:p>
          <a:p>
            <a:r>
              <a:rPr lang="es-BO" dirty="0"/>
              <a:t>las tablas:</a:t>
            </a:r>
          </a:p>
          <a:p>
            <a:r>
              <a:rPr lang="es-BO" b="1" dirty="0"/>
              <a:t>■ cliente</a:t>
            </a:r>
          </a:p>
          <a:p>
            <a:r>
              <a:rPr lang="es-BO" b="1" dirty="0"/>
              <a:t>■ </a:t>
            </a:r>
            <a:r>
              <a:rPr lang="es-BO" b="1" dirty="0" err="1"/>
              <a:t>detalle_pedido</a:t>
            </a:r>
            <a:endParaRPr lang="es-BO" b="1" dirty="0"/>
          </a:p>
          <a:p>
            <a:r>
              <a:rPr lang="es-BO" b="1" dirty="0"/>
              <a:t>■ </a:t>
            </a:r>
            <a:r>
              <a:rPr lang="es-BO" b="1" dirty="0" smtClean="0"/>
              <a:t>pedido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286271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03201"/>
            <a:ext cx="10131425" cy="822036"/>
          </a:xfrm>
        </p:spPr>
        <p:txBody>
          <a:bodyPr/>
          <a:lstStyle/>
          <a:p>
            <a:r>
              <a:rPr lang="es-BO" dirty="0"/>
              <a:t>Adjuntar el código SQL generado.</a:t>
            </a:r>
            <a:endParaRPr lang="es-BO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" y="1025237"/>
            <a:ext cx="10649527" cy="5467927"/>
          </a:xfrm>
        </p:spPr>
      </p:pic>
    </p:spTree>
    <p:extLst>
      <p:ext uri="{BB962C8B-B14F-4D97-AF65-F5344CB8AC3E}">
        <p14:creationId xmlns:p14="http://schemas.microsoft.com/office/powerpoint/2010/main" val="761829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Creamos las demas tablas y le damos una relacion entre ellas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01492"/>
            <a:ext cx="10841182" cy="4102508"/>
          </a:xfrm>
        </p:spPr>
      </p:pic>
    </p:spTree>
    <p:extLst>
      <p:ext uri="{BB962C8B-B14F-4D97-AF65-F5344CB8AC3E}">
        <p14:creationId xmlns:p14="http://schemas.microsoft.com/office/powerpoint/2010/main" val="2102373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-203200"/>
            <a:ext cx="10131425" cy="1745673"/>
          </a:xfrm>
        </p:spPr>
        <p:txBody>
          <a:bodyPr/>
          <a:lstStyle/>
          <a:p>
            <a:r>
              <a:rPr lang="en-CA" dirty="0" smtClean="0"/>
              <a:t>La ultima table 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64146"/>
            <a:ext cx="11053618" cy="4849090"/>
          </a:xfrm>
        </p:spPr>
      </p:pic>
    </p:spTree>
    <p:extLst>
      <p:ext uri="{BB962C8B-B14F-4D97-AF65-F5344CB8AC3E}">
        <p14:creationId xmlns:p14="http://schemas.microsoft.com/office/powerpoint/2010/main" val="3382289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 </a:t>
            </a:r>
            <a:r>
              <a:rPr lang="en-CA" dirty="0" err="1" smtClean="0"/>
              <a:t>ver</a:t>
            </a:r>
            <a:r>
              <a:rPr lang="en-CA" dirty="0" smtClean="0"/>
              <a:t> los datos 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1995055"/>
            <a:ext cx="9357881" cy="4184072"/>
          </a:xfrm>
        </p:spPr>
      </p:pic>
    </p:spTree>
    <p:extLst>
      <p:ext uri="{BB962C8B-B14F-4D97-AF65-F5344CB8AC3E}">
        <p14:creationId xmlns:p14="http://schemas.microsoft.com/office/powerpoint/2010/main" val="4062884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/>
              <a:t>¿Qué son las bases de datos?</a:t>
            </a:r>
          </a:p>
          <a:p>
            <a:r>
              <a:rPr lang="es-BO" dirty="0"/>
              <a:t>Las bases de datos son conjuntos organizados de datos que se almacenan y gestionan electrónicamente. Proporcionan una forma eficiente de almacenar, recuperar, actualizar y gestionar información.</a:t>
            </a:r>
          </a:p>
          <a:p>
            <a:r>
              <a:rPr lang="es-BO" dirty="0"/>
              <a:t>¿A qué se refiere cuando se habla de bases de datos relacionales?</a:t>
            </a:r>
          </a:p>
          <a:p>
            <a:r>
              <a:rPr lang="es-BO" dirty="0"/>
              <a:t>Las bases de datos relacionales son un tipo de base de datos que organiza los datos en tablas relacionadas. Cada tabla contiene registros con información y se pueden establecer relaciones entre las tablas a través de claves primarias y foráneas.</a:t>
            </a:r>
          </a:p>
          <a:p>
            <a:r>
              <a:rPr lang="es-BO" dirty="0"/>
              <a:t>¿Qué es el modelo entidad-relación y/o diagrama entidad-relación?</a:t>
            </a:r>
          </a:p>
          <a:p>
            <a:r>
              <a:rPr lang="es-BO" dirty="0"/>
              <a:t>El modelo entidad-relación (ER) es un enfoque de diseño de bases de datos que se utiliza para representar la estructura de la base de datos de manera gráfica. Un diagrama entidad-relación muestra entidades (tablas), atributos (columnas) y relaciones entre las entidades.</a:t>
            </a:r>
          </a:p>
          <a:p>
            <a:pPr marL="0" indent="0">
              <a:buNone/>
            </a:pPr>
            <a:endParaRPr lang="es-BO" dirty="0"/>
          </a:p>
        </p:txBody>
      </p:sp>
      <p:sp>
        <p:nvSpPr>
          <p:cNvPr id="6" name="Rectángulo 5"/>
          <p:cNvSpPr/>
          <p:nvPr/>
        </p:nvSpPr>
        <p:spPr>
          <a:xfrm>
            <a:off x="982162" y="841506"/>
            <a:ext cx="92424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Manejo de conceptos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2518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 resultado 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7" y="2179782"/>
            <a:ext cx="11222182" cy="3500582"/>
          </a:xfrm>
        </p:spPr>
      </p:pic>
    </p:spTree>
    <p:extLst>
      <p:ext uri="{BB962C8B-B14F-4D97-AF65-F5344CB8AC3E}">
        <p14:creationId xmlns:p14="http://schemas.microsoft.com/office/powerpoint/2010/main" val="27935163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16.Crear el modelo entidad relación ER y su código SQL.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3" y="2141538"/>
            <a:ext cx="11563926" cy="4407044"/>
          </a:xfrm>
        </p:spPr>
      </p:pic>
    </p:spTree>
    <p:extLst>
      <p:ext uri="{BB962C8B-B14F-4D97-AF65-F5344CB8AC3E}">
        <p14:creationId xmlns:p14="http://schemas.microsoft.com/office/powerpoint/2010/main" val="11440177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 codigo sql</a:t>
            </a:r>
            <a:br>
              <a:rPr lang="en-CA" dirty="0" smtClean="0"/>
            </a:br>
            <a:r>
              <a:rPr lang="en-CA" dirty="0" smtClean="0"/>
              <a:t>creacion de  la tabla empresa 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4" y="2141537"/>
            <a:ext cx="9803516" cy="3815917"/>
          </a:xfrm>
        </p:spPr>
      </p:pic>
    </p:spTree>
    <p:extLst>
      <p:ext uri="{BB962C8B-B14F-4D97-AF65-F5344CB8AC3E}">
        <p14:creationId xmlns:p14="http://schemas.microsoft.com/office/powerpoint/2010/main" val="80018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Creacion de la tabla vehiculo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5868"/>
            <a:ext cx="10859655" cy="4445768"/>
          </a:xfrm>
        </p:spPr>
      </p:pic>
    </p:spTree>
    <p:extLst>
      <p:ext uri="{BB962C8B-B14F-4D97-AF65-F5344CB8AC3E}">
        <p14:creationId xmlns:p14="http://schemas.microsoft.com/office/powerpoint/2010/main" val="378193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Creacion de la tabla </a:t>
            </a:r>
            <a:r>
              <a:rPr lang="en-CA" dirty="0" err="1" smtClean="0"/>
              <a:t>compra_detalle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22808"/>
            <a:ext cx="10915073" cy="4002501"/>
          </a:xfrm>
        </p:spPr>
      </p:pic>
    </p:spTree>
    <p:extLst>
      <p:ext uri="{BB962C8B-B14F-4D97-AF65-F5344CB8AC3E}">
        <p14:creationId xmlns:p14="http://schemas.microsoft.com/office/powerpoint/2010/main" val="319260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Finalmente sabremos si funciona con los commandos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2691"/>
            <a:ext cx="10988964" cy="4756727"/>
          </a:xfrm>
        </p:spPr>
      </p:pic>
    </p:spTree>
    <p:extLst>
      <p:ext uri="{BB962C8B-B14F-4D97-AF65-F5344CB8AC3E}">
        <p14:creationId xmlns:p14="http://schemas.microsoft.com/office/powerpoint/2010/main" val="243357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</a:t>
            </a:r>
            <a:r>
              <a:rPr lang="en-CA" dirty="0" err="1" smtClean="0"/>
              <a:t>exitoso</a:t>
            </a:r>
            <a:r>
              <a:rPr lang="en-CA" dirty="0" smtClean="0"/>
              <a:t> 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9" y="2065867"/>
            <a:ext cx="10598529" cy="3965478"/>
          </a:xfrm>
        </p:spPr>
      </p:pic>
    </p:spTree>
    <p:extLst>
      <p:ext uri="{BB962C8B-B14F-4D97-AF65-F5344CB8AC3E}">
        <p14:creationId xmlns:p14="http://schemas.microsoft.com/office/powerpoint/2010/main" val="866373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en-CA" dirty="0" smtClean="0"/>
              <a:t>en todo el contenido tanto teorico como practico fue de utilidad para reforzar lo aprendido en clases</a:t>
            </a:r>
          </a:p>
          <a:p>
            <a:r>
              <a:rPr lang="en-CA" dirty="0" smtClean="0"/>
              <a:t>Dando un refuerzo positive sobre la materia base de datos </a:t>
            </a:r>
          </a:p>
          <a:p>
            <a:r>
              <a:rPr lang="en-CA" dirty="0" smtClean="0"/>
              <a:t>Me a servido para reforzar todo lo aprendido en clases y aumentar algunas cosas a mi conocimiento sobre SQL server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1109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428625"/>
            <a:ext cx="10131425" cy="5362575"/>
          </a:xfrm>
        </p:spPr>
        <p:txBody>
          <a:bodyPr>
            <a:normAutofit/>
          </a:bodyPr>
          <a:lstStyle/>
          <a:p>
            <a:r>
              <a:rPr lang="es-BO" dirty="0"/>
              <a:t>¿Cuáles son las figuras que representan a un diagrama entidad-relación? Explique cada una de ellas.</a:t>
            </a:r>
          </a:p>
          <a:p>
            <a:r>
              <a:rPr lang="es-BO" dirty="0"/>
              <a:t>Las figuras en un diagrama ER incluyen:</a:t>
            </a:r>
          </a:p>
          <a:p>
            <a:r>
              <a:rPr lang="es-BO" dirty="0"/>
              <a:t>Rectángulos: Representan las entidades (tablas).</a:t>
            </a:r>
          </a:p>
          <a:p>
            <a:r>
              <a:rPr lang="es-BO" dirty="0"/>
              <a:t>Elipses o círculos: Representan los atributos (columnas).</a:t>
            </a:r>
          </a:p>
          <a:p>
            <a:r>
              <a:rPr lang="es-BO" dirty="0"/>
              <a:t>Líneas: Representan las relaciones entre las entidades.</a:t>
            </a:r>
          </a:p>
          <a:p>
            <a:r>
              <a:rPr lang="es-BO" dirty="0"/>
              <a:t>Rombos: Representan atributos multivaluados.</a:t>
            </a:r>
          </a:p>
          <a:p>
            <a:r>
              <a:rPr lang="es-BO" dirty="0"/>
              <a:t>Diamantes: Representan relaciones de muchos a muchos.</a:t>
            </a:r>
          </a:p>
          <a:p>
            <a:r>
              <a:rPr lang="es-BO" dirty="0"/>
              <a:t>¿Qué es SQL Server y qué es SQL Server Management Studio?</a:t>
            </a:r>
          </a:p>
          <a:p>
            <a:r>
              <a:rPr lang="es-BO" dirty="0"/>
              <a:t>SQL Server es un sistema de gestión de bases de datos relacionales desarrollado por Microsoft. SQL Server Management Studio (SSMS) es una herramienta de administración y desarrollo que se utiliza para interactuar con bases de datos SQL Server. Permite crear, gestionar y consultar bases de datos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642875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85751"/>
            <a:ext cx="11087099" cy="6296024"/>
          </a:xfrm>
        </p:spPr>
        <p:txBody>
          <a:bodyPr>
            <a:normAutofit/>
          </a:bodyPr>
          <a:lstStyle/>
          <a:p>
            <a:r>
              <a:rPr lang="es-BO" sz="2800" dirty="0"/>
              <a:t>¿Cómo se crea una base de datos?</a:t>
            </a:r>
          </a:p>
          <a:p>
            <a:r>
              <a:rPr lang="es-BO" sz="2800" dirty="0"/>
              <a:t>En SQL Server, puedes crear una base de datos utilizando el comando SQL CREATE DATABASE </a:t>
            </a:r>
            <a:r>
              <a:rPr lang="es-BO" sz="2800" dirty="0" smtClean="0"/>
              <a:t>nombre_de_la_base_de_datos</a:t>
            </a:r>
            <a:r>
              <a:rPr lang="es-BO" sz="2800" dirty="0"/>
              <a:t>;.</a:t>
            </a:r>
          </a:p>
          <a:p>
            <a:r>
              <a:rPr lang="es-BO" sz="2800" dirty="0"/>
              <a:t>¿Para qué sirve el comando USE?</a:t>
            </a:r>
          </a:p>
          <a:p>
            <a:r>
              <a:rPr lang="es-BO" sz="2800" dirty="0"/>
              <a:t>El comando USE se utiliza para seleccionar una base de datos específica con la que deseas trabajar. Por ejemplo, </a:t>
            </a:r>
            <a:r>
              <a:rPr lang="es-BO" sz="2800" dirty="0" smtClean="0"/>
              <a:t>USE_nombre_de_la_base_de_datos</a:t>
            </a:r>
            <a:r>
              <a:rPr lang="es-BO" sz="2800" dirty="0"/>
              <a:t>; te permite cambiar el contexto para que los comandos posteriores se ejecuten en esa base de datos.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443773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Crear una tabla cualquiera con 3 columnas y su primary key.</a:t>
            </a:r>
            <a:br>
              <a:rPr lang="es-BO" dirty="0"/>
            </a:br>
            <a:endParaRPr lang="es-B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943100"/>
            <a:ext cx="10719666" cy="4697845"/>
          </a:xfrm>
        </p:spPr>
      </p:pic>
    </p:spTree>
    <p:extLst>
      <p:ext uri="{BB962C8B-B14F-4D97-AF65-F5344CB8AC3E}">
        <p14:creationId xmlns:p14="http://schemas.microsoft.com/office/powerpoint/2010/main" val="40003031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Inserte 3 re</a:t>
            </a:r>
            <a:r>
              <a:rPr lang="en-CA" dirty="0" smtClean="0"/>
              <a:t>gistros a la table creada anteriormente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5" y="2141537"/>
            <a:ext cx="11591636" cy="4628717"/>
          </a:xfrm>
        </p:spPr>
      </p:pic>
    </p:spTree>
    <p:extLst>
      <p:ext uri="{BB962C8B-B14F-4D97-AF65-F5344CB8AC3E}">
        <p14:creationId xmlns:p14="http://schemas.microsoft.com/office/powerpoint/2010/main" val="2120878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 CORROBORAR QUE SE REGISTRO CORRECTAMENTE PONEMOS 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2141537"/>
            <a:ext cx="11526981" cy="4370099"/>
          </a:xfrm>
        </p:spPr>
      </p:pic>
    </p:spTree>
    <p:extLst>
      <p:ext uri="{BB962C8B-B14F-4D97-AF65-F5344CB8AC3E}">
        <p14:creationId xmlns:p14="http://schemas.microsoft.com/office/powerpoint/2010/main" val="2413552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204" y="600363"/>
            <a:ext cx="9910618" cy="1348510"/>
          </a:xfrm>
        </p:spPr>
        <p:txBody>
          <a:bodyPr>
            <a:normAutofit/>
          </a:bodyPr>
          <a:lstStyle/>
          <a:p>
            <a:r>
              <a:rPr lang="es-ES" dirty="0" smtClean="0"/>
              <a:t>Como se elimina una tabla 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Puedes eliminar una tabla utilizando el comando DROP TABLE (nombre de la tabla)</a:t>
            </a:r>
          </a:p>
        </p:txBody>
      </p:sp>
    </p:spTree>
    <p:extLst>
      <p:ext uri="{BB962C8B-B14F-4D97-AF65-F5344CB8AC3E}">
        <p14:creationId xmlns:p14="http://schemas.microsoft.com/office/powerpoint/2010/main" val="3300763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Tenemos creada la tabla empleado 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27" y="2141538"/>
            <a:ext cx="855417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714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484</TotalTime>
  <Words>640</Words>
  <Application>Microsoft Office PowerPoint</Application>
  <PresentationFormat>Panorámica</PresentationFormat>
  <Paragraphs>55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Celestial</vt:lpstr>
      <vt:lpstr>Presentación de base de datos </vt:lpstr>
      <vt:lpstr>Presentación de PowerPoint</vt:lpstr>
      <vt:lpstr>Presentación de PowerPoint</vt:lpstr>
      <vt:lpstr>Presentación de PowerPoint</vt:lpstr>
      <vt:lpstr>Crear una tabla cualquiera con 3 columnas y su primary key. </vt:lpstr>
      <vt:lpstr>Inserte 3 registros a la table creada anteriormente</vt:lpstr>
      <vt:lpstr>PARA CORROBORAR QUE SE REGISTRO CORRECTAMENTE PONEMOS </vt:lpstr>
      <vt:lpstr>Como se elimina una tabla ?</vt:lpstr>
      <vt:lpstr>Tenemos creada la tabla empleado </vt:lpstr>
      <vt:lpstr>Aquí veremos ya como se elimina con drop table el_nombre_de_la_tabla</vt:lpstr>
      <vt:lpstr>Crear el diseño para universidad</vt:lpstr>
      <vt:lpstr>Crear el diagrama Entidad Relación E-R para el ejercicio anterior.</vt:lpstr>
      <vt:lpstr>Crear la tabla universidad en base al diseño anterior.</vt:lpstr>
      <vt:lpstr>Agregar registros a la tabla creada anteriormente. Dato el Rankin se sacaron de la pagina: https://www.universityguru.com/es/universidades-la-paz</vt:lpstr>
      <vt:lpstr>Crear las tablas y 2 registros para cada tabla para el siguiente modelo ER.</vt:lpstr>
      <vt:lpstr>Adjuntar el código SQL generado.</vt:lpstr>
      <vt:lpstr>Creamos las demas tablas y le damos una relacion entre ellas</vt:lpstr>
      <vt:lpstr>La ultima table </vt:lpstr>
      <vt:lpstr>Para ver los datos </vt:lpstr>
      <vt:lpstr>El resultado </vt:lpstr>
      <vt:lpstr>16.Crear el modelo entidad relación ER y su código SQL.</vt:lpstr>
      <vt:lpstr>El codigo sql creacion de  la tabla empresa </vt:lpstr>
      <vt:lpstr>Creacion de la tabla vehiculo</vt:lpstr>
      <vt:lpstr>Creacion de la tabla compra_detalle</vt:lpstr>
      <vt:lpstr>Finalmente sabremos si funciona con los commandos</vt:lpstr>
      <vt:lpstr>Final exitoso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base de datos</dc:title>
  <dc:creator>user1</dc:creator>
  <cp:lastModifiedBy>user1</cp:lastModifiedBy>
  <cp:revision>17</cp:revision>
  <dcterms:created xsi:type="dcterms:W3CDTF">2023-09-14T18:44:28Z</dcterms:created>
  <dcterms:modified xsi:type="dcterms:W3CDTF">2023-09-15T02:49:02Z</dcterms:modified>
</cp:coreProperties>
</file>