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wmf" ContentType="image/x-wmf"/>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9"/>
  </p:notesMasterIdLst>
  <p:handoutMasterIdLst>
    <p:handoutMasterId r:id="rId35"/>
  </p:handoutMasterIdLst>
  <p:sldIdLst>
    <p:sldId id="392" r:id="rId3"/>
    <p:sldId id="593" r:id="rId4"/>
    <p:sldId id="689" r:id="rId5"/>
    <p:sldId id="728" r:id="rId6"/>
    <p:sldId id="729" r:id="rId7"/>
    <p:sldId id="688" r:id="rId8"/>
    <p:sldId id="730" r:id="rId10"/>
    <p:sldId id="694" r:id="rId11"/>
    <p:sldId id="709" r:id="rId12"/>
    <p:sldId id="710" r:id="rId13"/>
    <p:sldId id="711" r:id="rId14"/>
    <p:sldId id="732" r:id="rId15"/>
    <p:sldId id="690" r:id="rId16"/>
    <p:sldId id="755" r:id="rId17"/>
    <p:sldId id="733" r:id="rId18"/>
    <p:sldId id="734" r:id="rId19"/>
    <p:sldId id="735" r:id="rId20"/>
    <p:sldId id="737" r:id="rId21"/>
    <p:sldId id="738" r:id="rId22"/>
    <p:sldId id="739" r:id="rId23"/>
    <p:sldId id="757" r:id="rId24"/>
    <p:sldId id="740" r:id="rId25"/>
    <p:sldId id="741" r:id="rId26"/>
    <p:sldId id="742" r:id="rId27"/>
    <p:sldId id="743" r:id="rId28"/>
    <p:sldId id="744" r:id="rId29"/>
    <p:sldId id="745" r:id="rId30"/>
    <p:sldId id="746" r:id="rId31"/>
    <p:sldId id="747" r:id="rId32"/>
    <p:sldId id="691" r:id="rId33"/>
    <p:sldId id="606" r:id="rId34"/>
  </p:sldIdLst>
  <p:sldSz cx="9144000" cy="6858000" type="screen4x3"/>
  <p:notesSz cx="7315200" cy="9601200"/>
  <p:custDataLst>
    <p:tags r:id="rId40"/>
  </p:custDataLst>
  <p:defaultTextStyle>
    <a:defPPr>
      <a:defRPr lang="en-US"/>
    </a:defPPr>
    <a:lvl1pPr algn="l" defTabSz="457200" rtl="0" fontAlgn="base">
      <a:spcBef>
        <a:spcPct val="0"/>
      </a:spcBef>
      <a:spcAft>
        <a:spcPct val="0"/>
      </a:spcAft>
      <a:defRPr kern="1200">
        <a:solidFill>
          <a:schemeClr val="tx1"/>
        </a:solidFill>
        <a:latin typeface="Calibri" panose="020F0502020204030204" charset="0"/>
        <a:ea typeface="MS PGothic" panose="020B0600070205080204" charset="-128"/>
        <a:cs typeface="MS PGothic" panose="020B0600070205080204" charset="-128"/>
      </a:defRPr>
    </a:lvl1pPr>
    <a:lvl2pPr marL="457200" algn="l" defTabSz="457200" rtl="0" fontAlgn="base">
      <a:spcBef>
        <a:spcPct val="0"/>
      </a:spcBef>
      <a:spcAft>
        <a:spcPct val="0"/>
      </a:spcAft>
      <a:defRPr kern="1200">
        <a:solidFill>
          <a:schemeClr val="tx1"/>
        </a:solidFill>
        <a:latin typeface="Calibri" panose="020F0502020204030204" charset="0"/>
        <a:ea typeface="MS PGothic" panose="020B0600070205080204" charset="-128"/>
        <a:cs typeface="MS PGothic" panose="020B0600070205080204" charset="-128"/>
      </a:defRPr>
    </a:lvl2pPr>
    <a:lvl3pPr marL="914400" algn="l" defTabSz="457200" rtl="0" fontAlgn="base">
      <a:spcBef>
        <a:spcPct val="0"/>
      </a:spcBef>
      <a:spcAft>
        <a:spcPct val="0"/>
      </a:spcAft>
      <a:defRPr kern="1200">
        <a:solidFill>
          <a:schemeClr val="tx1"/>
        </a:solidFill>
        <a:latin typeface="Calibri" panose="020F0502020204030204" charset="0"/>
        <a:ea typeface="MS PGothic" panose="020B0600070205080204" charset="-128"/>
        <a:cs typeface="MS PGothic" panose="020B0600070205080204" charset="-128"/>
      </a:defRPr>
    </a:lvl3pPr>
    <a:lvl4pPr marL="1371600" algn="l" defTabSz="457200" rtl="0" fontAlgn="base">
      <a:spcBef>
        <a:spcPct val="0"/>
      </a:spcBef>
      <a:spcAft>
        <a:spcPct val="0"/>
      </a:spcAft>
      <a:defRPr kern="1200">
        <a:solidFill>
          <a:schemeClr val="tx1"/>
        </a:solidFill>
        <a:latin typeface="Calibri" panose="020F0502020204030204" charset="0"/>
        <a:ea typeface="MS PGothic" panose="020B0600070205080204" charset="-128"/>
        <a:cs typeface="MS PGothic" panose="020B0600070205080204" charset="-128"/>
      </a:defRPr>
    </a:lvl4pPr>
    <a:lvl5pPr marL="1828800" algn="l" defTabSz="457200" rtl="0" fontAlgn="base">
      <a:spcBef>
        <a:spcPct val="0"/>
      </a:spcBef>
      <a:spcAft>
        <a:spcPct val="0"/>
      </a:spcAft>
      <a:defRPr kern="1200">
        <a:solidFill>
          <a:schemeClr val="tx1"/>
        </a:solidFill>
        <a:latin typeface="Calibri" panose="020F0502020204030204" charset="0"/>
        <a:ea typeface="MS PGothic" panose="020B0600070205080204" charset="-128"/>
        <a:cs typeface="MS PGothic" panose="020B0600070205080204" charset="-128"/>
      </a:defRPr>
    </a:lvl5pPr>
    <a:lvl6pPr marL="2286000" algn="l" defTabSz="457200" rtl="0" eaLnBrk="1" latinLnBrk="0" hangingPunct="1">
      <a:defRPr kern="1200">
        <a:solidFill>
          <a:schemeClr val="tx1"/>
        </a:solidFill>
        <a:latin typeface="Calibri" panose="020F0502020204030204" charset="0"/>
        <a:ea typeface="MS PGothic" panose="020B0600070205080204" charset="-128"/>
        <a:cs typeface="MS PGothic" panose="020B0600070205080204" charset="-128"/>
      </a:defRPr>
    </a:lvl6pPr>
    <a:lvl7pPr marL="2743200" algn="l" defTabSz="457200" rtl="0" eaLnBrk="1" latinLnBrk="0" hangingPunct="1">
      <a:defRPr kern="1200">
        <a:solidFill>
          <a:schemeClr val="tx1"/>
        </a:solidFill>
        <a:latin typeface="Calibri" panose="020F0502020204030204" charset="0"/>
        <a:ea typeface="MS PGothic" panose="020B0600070205080204" charset="-128"/>
        <a:cs typeface="MS PGothic" panose="020B0600070205080204" charset="-128"/>
      </a:defRPr>
    </a:lvl7pPr>
    <a:lvl8pPr marL="3200400" algn="l" defTabSz="457200" rtl="0" eaLnBrk="1" latinLnBrk="0" hangingPunct="1">
      <a:defRPr kern="1200">
        <a:solidFill>
          <a:schemeClr val="tx1"/>
        </a:solidFill>
        <a:latin typeface="Calibri" panose="020F0502020204030204" charset="0"/>
        <a:ea typeface="MS PGothic" panose="020B0600070205080204" charset="-128"/>
        <a:cs typeface="MS PGothic" panose="020B0600070205080204" charset="-128"/>
      </a:defRPr>
    </a:lvl8pPr>
    <a:lvl9pPr marL="3657600" algn="l" defTabSz="457200" rtl="0" eaLnBrk="1" latinLnBrk="0" hangingPunct="1">
      <a:defRPr kern="1200">
        <a:solidFill>
          <a:schemeClr val="tx1"/>
        </a:solidFill>
        <a:latin typeface="Calibri" panose="020F0502020204030204" charset="0"/>
        <a:ea typeface="MS PGothic" panose="020B0600070205080204" charset="-128"/>
        <a:cs typeface="MS PGothic" panose="020B0600070205080204" charset="-128"/>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Casa Systems" initials="CASA"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a:srgbClr val="0A3A6E"/>
    <a:srgbClr val="66FF66"/>
    <a:srgbClr val="7F7F7F"/>
    <a:srgbClr val="BABC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339" autoAdjust="0"/>
    <p:restoredTop sz="98579" autoAdjust="0"/>
  </p:normalViewPr>
  <p:slideViewPr>
    <p:cSldViewPr snapToGrid="0" snapToObjects="1">
      <p:cViewPr varScale="1">
        <p:scale>
          <a:sx n="92" d="100"/>
          <a:sy n="92" d="100"/>
        </p:scale>
        <p:origin x="-1584" y="-96"/>
      </p:cViewPr>
      <p:guideLst>
        <p:guide orient="horz" pos="906"/>
        <p:guide pos="4946"/>
      </p:guideLst>
    </p:cSldViewPr>
  </p:slideViewPr>
  <p:notesTextViewPr>
    <p:cViewPr>
      <p:scale>
        <a:sx n="100" d="100"/>
        <a:sy n="100" d="100"/>
      </p:scale>
      <p:origin x="0" y="0"/>
    </p:cViewPr>
  </p:notesTextViewPr>
  <p:sorterViewPr>
    <p:cViewPr varScale="1">
      <p:scale>
        <a:sx n="1" d="1"/>
        <a:sy n="1" d="1"/>
      </p:scale>
      <p:origin x="0" y="0"/>
    </p:cViewPr>
  </p:sorterViewPr>
  <p:notesViewPr>
    <p:cSldViewPr snapToGrid="0" snapToObjects="1">
      <p:cViewPr varScale="1">
        <p:scale>
          <a:sx n="69" d="100"/>
          <a:sy n="69" d="100"/>
        </p:scale>
        <p:origin x="-3472" y="-112"/>
      </p:cViewPr>
      <p:guideLst>
        <p:guide orient="horz" pos="3118"/>
        <p:guide pos="2304"/>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notesMaster" Target="notesMasters/notesMaster1.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0" Type="http://schemas.openxmlformats.org/officeDocument/2006/relationships/tags" Target="tags/tag2.xml"/><Relationship Id="rId4" Type="http://schemas.openxmlformats.org/officeDocument/2006/relationships/slide" Target="slides/slide2.xml"/><Relationship Id="rId39" Type="http://schemas.openxmlformats.org/officeDocument/2006/relationships/commentAuthors" Target="commentAuthors.xml"/><Relationship Id="rId38" Type="http://schemas.openxmlformats.org/officeDocument/2006/relationships/tableStyles" Target="tableStyles.xml"/><Relationship Id="rId37" Type="http://schemas.openxmlformats.org/officeDocument/2006/relationships/viewProps" Target="viewProps.xml"/><Relationship Id="rId36" Type="http://schemas.openxmlformats.org/officeDocument/2006/relationships/presProps" Target="presProps.xml"/><Relationship Id="rId35" Type="http://schemas.openxmlformats.org/officeDocument/2006/relationships/handoutMaster" Target="handoutMasters/handoutMaster1.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8.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169920" cy="480060"/>
          </a:xfrm>
          <a:prstGeom prst="rect">
            <a:avLst/>
          </a:prstGeom>
        </p:spPr>
        <p:txBody>
          <a:bodyPr vert="horz" lIns="96653" tIns="48326" rIns="96653" bIns="48326" rtlCol="0"/>
          <a:lstStyle>
            <a:lvl1pPr algn="l">
              <a:spcBef>
                <a:spcPts val="0"/>
              </a:spcBef>
              <a:spcAft>
                <a:spcPts val="0"/>
              </a:spcAft>
              <a:defRPr sz="1300">
                <a:latin typeface="+mn-lt"/>
                <a:ea typeface="+mn-ea"/>
                <a:cs typeface="+mn-cs"/>
              </a:defRPr>
            </a:lvl1pPr>
          </a:lstStyle>
          <a:p>
            <a:pPr>
              <a:defRPr/>
            </a:pPr>
            <a:endParaRPr lang="en-US" dirty="0"/>
          </a:p>
        </p:txBody>
      </p:sp>
      <p:sp>
        <p:nvSpPr>
          <p:cNvPr id="3" name="Date Placeholder 2"/>
          <p:cNvSpPr>
            <a:spLocks noGrp="1"/>
          </p:cNvSpPr>
          <p:nvPr>
            <p:ph type="dt" sz="quarter" idx="1"/>
          </p:nvPr>
        </p:nvSpPr>
        <p:spPr>
          <a:xfrm>
            <a:off x="4143587" y="1"/>
            <a:ext cx="3169920" cy="480060"/>
          </a:xfrm>
          <a:prstGeom prst="rect">
            <a:avLst/>
          </a:prstGeom>
        </p:spPr>
        <p:txBody>
          <a:bodyPr vert="horz" lIns="96653" tIns="48326" rIns="96653" bIns="48326" rtlCol="0"/>
          <a:lstStyle>
            <a:lvl1pPr algn="r">
              <a:spcBef>
                <a:spcPts val="0"/>
              </a:spcBef>
              <a:spcAft>
                <a:spcPts val="0"/>
              </a:spcAft>
              <a:defRPr sz="1300">
                <a:latin typeface="+mn-lt"/>
                <a:ea typeface="+mn-ea"/>
                <a:cs typeface="+mn-cs"/>
              </a:defRPr>
            </a:lvl1pPr>
          </a:lstStyle>
          <a:p>
            <a:pPr>
              <a:defRPr/>
            </a:pPr>
            <a:fld id="{4E87BED3-CAC9-0D4D-A8D2-5F429487CACC}" type="datetimeFigureOut">
              <a:rPr lang="en-US"/>
            </a:fld>
            <a:endParaRPr lang="en-US" dirty="0"/>
          </a:p>
        </p:txBody>
      </p:sp>
      <p:sp>
        <p:nvSpPr>
          <p:cNvPr id="4" name="Footer Placeholder 3"/>
          <p:cNvSpPr>
            <a:spLocks noGrp="1"/>
          </p:cNvSpPr>
          <p:nvPr>
            <p:ph type="ftr" sz="quarter" idx="2"/>
          </p:nvPr>
        </p:nvSpPr>
        <p:spPr>
          <a:xfrm>
            <a:off x="0" y="9119474"/>
            <a:ext cx="3169920" cy="480060"/>
          </a:xfrm>
          <a:prstGeom prst="rect">
            <a:avLst/>
          </a:prstGeom>
        </p:spPr>
        <p:txBody>
          <a:bodyPr vert="horz" lIns="96653" tIns="48326" rIns="96653" bIns="48326" rtlCol="0" anchor="b"/>
          <a:lstStyle>
            <a:lvl1pPr algn="l">
              <a:spcBef>
                <a:spcPts val="0"/>
              </a:spcBef>
              <a:spcAft>
                <a:spcPts val="0"/>
              </a:spcAft>
              <a:defRPr sz="1300">
                <a:latin typeface="+mn-lt"/>
                <a:ea typeface="+mn-ea"/>
                <a:cs typeface="+mn-cs"/>
              </a:defRPr>
            </a:lvl1pPr>
          </a:lstStyle>
          <a:p>
            <a:pPr>
              <a:defRPr/>
            </a:pPr>
            <a:endParaRPr lang="en-US" dirty="0"/>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6653" tIns="48326" rIns="96653" bIns="48326" rtlCol="0" anchor="b"/>
          <a:lstStyle>
            <a:lvl1pPr algn="r">
              <a:spcBef>
                <a:spcPts val="0"/>
              </a:spcBef>
              <a:spcAft>
                <a:spcPts val="0"/>
              </a:spcAft>
              <a:defRPr sz="1300">
                <a:latin typeface="+mn-lt"/>
                <a:ea typeface="+mn-ea"/>
                <a:cs typeface="+mn-cs"/>
              </a:defRPr>
            </a:lvl1pPr>
          </a:lstStyle>
          <a:p>
            <a:pPr>
              <a:defRPr/>
            </a:pPr>
            <a:fld id="{087A376B-9A09-6340-8FD4-802F44A52819}" type="slidenum">
              <a:rPr lang="en-US"/>
            </a:fld>
            <a:endParaRPr lang="en-US" dirty="0"/>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169920" cy="480060"/>
          </a:xfrm>
          <a:prstGeom prst="rect">
            <a:avLst/>
          </a:prstGeom>
        </p:spPr>
        <p:txBody>
          <a:bodyPr vert="horz" lIns="96653" tIns="48326" rIns="96653" bIns="48326" rtlCol="0"/>
          <a:lstStyle>
            <a:lvl1pPr algn="l">
              <a:spcBef>
                <a:spcPts val="0"/>
              </a:spcBef>
              <a:spcAft>
                <a:spcPts val="0"/>
              </a:spcAft>
              <a:defRPr sz="1300">
                <a:latin typeface="+mn-lt"/>
                <a:ea typeface="+mn-ea"/>
                <a:cs typeface="+mn-cs"/>
              </a:defRPr>
            </a:lvl1pPr>
          </a:lstStyle>
          <a:p>
            <a:pPr>
              <a:defRPr/>
            </a:pPr>
            <a:endParaRPr lang="en-US" dirty="0"/>
          </a:p>
        </p:txBody>
      </p:sp>
      <p:sp>
        <p:nvSpPr>
          <p:cNvPr id="3" name="Date Placeholder 2"/>
          <p:cNvSpPr>
            <a:spLocks noGrp="1"/>
          </p:cNvSpPr>
          <p:nvPr>
            <p:ph type="dt" idx="1"/>
          </p:nvPr>
        </p:nvSpPr>
        <p:spPr>
          <a:xfrm>
            <a:off x="4143587" y="1"/>
            <a:ext cx="3169920" cy="480060"/>
          </a:xfrm>
          <a:prstGeom prst="rect">
            <a:avLst/>
          </a:prstGeom>
        </p:spPr>
        <p:txBody>
          <a:bodyPr vert="horz" lIns="96653" tIns="48326" rIns="96653" bIns="48326" rtlCol="0"/>
          <a:lstStyle>
            <a:lvl1pPr algn="r">
              <a:spcBef>
                <a:spcPts val="0"/>
              </a:spcBef>
              <a:spcAft>
                <a:spcPts val="0"/>
              </a:spcAft>
              <a:defRPr sz="1300">
                <a:latin typeface="+mn-lt"/>
                <a:ea typeface="+mn-ea"/>
                <a:cs typeface="+mn-cs"/>
              </a:defRPr>
            </a:lvl1pPr>
          </a:lstStyle>
          <a:p>
            <a:pPr>
              <a:defRPr/>
            </a:pPr>
            <a:fld id="{98C732F1-FB45-6144-98A6-54E6187621EE}" type="datetimeFigureOut">
              <a:rPr lang="en-US"/>
            </a:fld>
            <a:endParaRPr lang="en-US" dirty="0"/>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53" tIns="48326" rIns="96653" bIns="48326" rtlCol="0" anchor="ctr"/>
          <a:lstStyle/>
          <a:p>
            <a:pPr lvl="0"/>
            <a:endParaRPr lang="en-US" noProof="0" dirty="0"/>
          </a:p>
        </p:txBody>
      </p:sp>
      <p:sp>
        <p:nvSpPr>
          <p:cNvPr id="5" name="Notes Placeholder 4"/>
          <p:cNvSpPr>
            <a:spLocks noGrp="1"/>
          </p:cNvSpPr>
          <p:nvPr>
            <p:ph type="body" sz="quarter" idx="3"/>
          </p:nvPr>
        </p:nvSpPr>
        <p:spPr>
          <a:xfrm>
            <a:off x="731520" y="4560571"/>
            <a:ext cx="5852160" cy="4320540"/>
          </a:xfrm>
          <a:prstGeom prst="rect">
            <a:avLst/>
          </a:prstGeom>
        </p:spPr>
        <p:txBody>
          <a:bodyPr vert="horz" lIns="96653" tIns="48326" rIns="96653" bIns="48326" rtlCol="0"/>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6" name="Footer Placeholder 5"/>
          <p:cNvSpPr>
            <a:spLocks noGrp="1"/>
          </p:cNvSpPr>
          <p:nvPr>
            <p:ph type="ftr" sz="quarter" idx="4"/>
          </p:nvPr>
        </p:nvSpPr>
        <p:spPr>
          <a:xfrm>
            <a:off x="0" y="9119474"/>
            <a:ext cx="3169920" cy="480060"/>
          </a:xfrm>
          <a:prstGeom prst="rect">
            <a:avLst/>
          </a:prstGeom>
        </p:spPr>
        <p:txBody>
          <a:bodyPr vert="horz" lIns="96653" tIns="48326" rIns="96653" bIns="48326" rtlCol="0" anchor="b"/>
          <a:lstStyle>
            <a:lvl1pPr algn="l">
              <a:spcBef>
                <a:spcPts val="0"/>
              </a:spcBef>
              <a:spcAft>
                <a:spcPts val="0"/>
              </a:spcAft>
              <a:defRPr sz="1300">
                <a:latin typeface="+mn-lt"/>
                <a:ea typeface="+mn-ea"/>
                <a:cs typeface="+mn-cs"/>
              </a:defRPr>
            </a:lvl1pPr>
          </a:lstStyle>
          <a:p>
            <a:pPr>
              <a:defRPr/>
            </a:pPr>
            <a:endParaRPr lang="en-US" dirty="0"/>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53" tIns="48326" rIns="96653" bIns="48326" rtlCol="0" anchor="b"/>
          <a:lstStyle>
            <a:lvl1pPr algn="r">
              <a:spcBef>
                <a:spcPts val="0"/>
              </a:spcBef>
              <a:spcAft>
                <a:spcPts val="0"/>
              </a:spcAft>
              <a:defRPr sz="1300">
                <a:latin typeface="+mn-lt"/>
                <a:ea typeface="+mn-ea"/>
                <a:cs typeface="+mn-cs"/>
              </a:defRPr>
            </a:lvl1pPr>
          </a:lstStyle>
          <a:p>
            <a:pPr>
              <a:defRPr/>
            </a:pPr>
            <a:fld id="{5C309DDA-F1BB-9F4B-BC00-C2F5452377CB}" type="slidenum">
              <a:rPr lang="en-US"/>
            </a:fld>
            <a:endParaRPr lang="en-US" dirty="0"/>
          </a:p>
        </p:txBody>
      </p:sp>
    </p:spTree>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defRPr sz="1200" kern="1200">
        <a:solidFill>
          <a:schemeClr val="tx1"/>
        </a:solidFill>
        <a:latin typeface="+mn-lt"/>
        <a:ea typeface="MS PGothic" panose="020B0600070205080204" charset="-128"/>
        <a:cs typeface="MS PGothic" panose="020B0600070205080204" charset="-128"/>
      </a:defRPr>
    </a:lvl1pPr>
    <a:lvl2pPr marL="457200" algn="l" defTabSz="457200" rtl="0" eaLnBrk="0" fontAlgn="base" hangingPunct="0">
      <a:spcBef>
        <a:spcPct val="30000"/>
      </a:spcBef>
      <a:spcAft>
        <a:spcPct val="0"/>
      </a:spcAft>
      <a:defRPr sz="1200" kern="1200">
        <a:solidFill>
          <a:schemeClr val="tx1"/>
        </a:solidFill>
        <a:latin typeface="+mn-lt"/>
        <a:ea typeface="MS PGothic" panose="020B0600070205080204"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MS PGothic" panose="020B0600070205080204"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MS PGothic" panose="020B0600070205080204"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MS PGothic" panose="020B060007020508020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pPr>
              <a:defRPr/>
            </a:pPr>
            <a:fld id="{5C309DDA-F1BB-9F4B-BC00-C2F5452377CB}" type="slidenum">
              <a:rPr lang="en-US"/>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BCCB69F-0105-44D3-8897-9C1C3C238DF0}" type="slidenum">
              <a:rPr lang="en-US" smtClean="0">
                <a:solidFill>
                  <a:prstClr val="black"/>
                </a:solidFill>
              </a:rPr>
            </a:fld>
            <a:endParaRPr lang="en-US" dirty="0">
              <a:solidFill>
                <a:prstClr val="black"/>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4" Type="http://schemas.openxmlformats.org/officeDocument/2006/relationships/image" Target="../media/image3.png"/><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8" descr="cover_new1.jpg"/>
          <p:cNvPicPr>
            <a:picLocks noChangeAspect="1"/>
          </p:cNvPicPr>
          <p:nvPr userDrawn="1"/>
        </p:nvPicPr>
        <p:blipFill>
          <a:blip r:embed="rId2">
            <a:extLst>
              <a:ext uri="{28A0092B-C50C-407E-A947-70E740481C1C}">
                <a14:useLocalDpi xmlns:a14="http://schemas.microsoft.com/office/drawing/2010/main" val="0"/>
              </a:ext>
            </a:extLst>
          </a:blip>
          <a:srcRect t="-2" b="1563"/>
          <a:stretch>
            <a:fillRect/>
          </a:stretch>
        </p:blipFill>
        <p:spPr bwMode="auto">
          <a:xfrm>
            <a:off x="0" y="0"/>
            <a:ext cx="9144000" cy="6858000"/>
          </a:xfrm>
          <a:prstGeom prst="rect">
            <a:avLst/>
          </a:prstGeom>
          <a:noFill/>
          <a:ln>
            <a:noFill/>
          </a:ln>
        </p:spPr>
      </p:pic>
      <p:pic>
        <p:nvPicPr>
          <p:cNvPr id="5" name="Picture 13" descr="casalogo_rgb.eps"/>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35040" y="852488"/>
            <a:ext cx="3113087" cy="615950"/>
          </a:xfrm>
          <a:prstGeom prst="rect">
            <a:avLst/>
          </a:prstGeom>
          <a:noFill/>
          <a:ln>
            <a:noFill/>
          </a:ln>
        </p:spPr>
      </p:pic>
      <p:sp>
        <p:nvSpPr>
          <p:cNvPr id="6" name="TextBox 15"/>
          <p:cNvSpPr txBox="1">
            <a:spLocks noChangeArrowheads="1"/>
          </p:cNvSpPr>
          <p:nvPr userDrawn="1"/>
        </p:nvSpPr>
        <p:spPr bwMode="auto">
          <a:xfrm>
            <a:off x="292100" y="6448425"/>
            <a:ext cx="8589963" cy="261938"/>
          </a:xfrm>
          <a:prstGeom prst="rect">
            <a:avLst/>
          </a:prstGeom>
          <a:noFill/>
          <a:ln>
            <a:noFill/>
          </a:ln>
        </p:spPr>
        <p:txBody>
          <a:bodyPr>
            <a:spAutoFit/>
          </a:bodyPr>
          <a:lstStyle>
            <a:lvl1pPr>
              <a:defRPr>
                <a:solidFill>
                  <a:schemeClr val="tx1"/>
                </a:solidFill>
                <a:latin typeface="Calibri" panose="020F0502020204030204" charset="0"/>
                <a:ea typeface="MS PGothic" panose="020B0600070205080204" charset="-128"/>
                <a:cs typeface="MS PGothic" panose="020B0600070205080204" charset="-128"/>
              </a:defRPr>
            </a:lvl1pPr>
            <a:lvl2pPr marL="742950" indent="-285750">
              <a:defRPr>
                <a:solidFill>
                  <a:schemeClr val="tx1"/>
                </a:solidFill>
                <a:latin typeface="Calibri" panose="020F0502020204030204" charset="0"/>
                <a:ea typeface="MS PGothic" panose="020B0600070205080204" charset="-128"/>
              </a:defRPr>
            </a:lvl2pPr>
            <a:lvl3pPr marL="1143000" indent="-228600">
              <a:defRPr>
                <a:solidFill>
                  <a:schemeClr val="tx1"/>
                </a:solidFill>
                <a:latin typeface="Calibri" panose="020F0502020204030204" charset="0"/>
                <a:ea typeface="MS PGothic" panose="020B0600070205080204" charset="-128"/>
              </a:defRPr>
            </a:lvl3pPr>
            <a:lvl4pPr marL="1600200" indent="-228600">
              <a:defRPr>
                <a:solidFill>
                  <a:schemeClr val="tx1"/>
                </a:solidFill>
                <a:latin typeface="Calibri" panose="020F0502020204030204" charset="0"/>
                <a:ea typeface="MS PGothic" panose="020B0600070205080204" charset="-128"/>
              </a:defRPr>
            </a:lvl4pPr>
            <a:lvl5pPr marL="2057400" indent="-228600">
              <a:defRPr>
                <a:solidFill>
                  <a:schemeClr val="tx1"/>
                </a:solidFill>
                <a:latin typeface="Calibri" panose="020F0502020204030204" charset="0"/>
                <a:ea typeface="MS PGothic" panose="020B0600070205080204" charset="-128"/>
              </a:defRPr>
            </a:lvl5pPr>
            <a:lvl6pPr marL="2514600" indent="-228600" fontAlgn="base">
              <a:spcBef>
                <a:spcPct val="0"/>
              </a:spcBef>
              <a:spcAft>
                <a:spcPct val="0"/>
              </a:spcAft>
              <a:defRPr>
                <a:solidFill>
                  <a:schemeClr val="tx1"/>
                </a:solidFill>
                <a:latin typeface="Calibri" panose="020F0502020204030204" charset="0"/>
                <a:ea typeface="MS PGothic" panose="020B0600070205080204" charset="-128"/>
              </a:defRPr>
            </a:lvl6pPr>
            <a:lvl7pPr marL="2971800" indent="-228600" fontAlgn="base">
              <a:spcBef>
                <a:spcPct val="0"/>
              </a:spcBef>
              <a:spcAft>
                <a:spcPct val="0"/>
              </a:spcAft>
              <a:defRPr>
                <a:solidFill>
                  <a:schemeClr val="tx1"/>
                </a:solidFill>
                <a:latin typeface="Calibri" panose="020F0502020204030204" charset="0"/>
                <a:ea typeface="MS PGothic" panose="020B0600070205080204" charset="-128"/>
              </a:defRPr>
            </a:lvl7pPr>
            <a:lvl8pPr marL="3429000" indent="-228600" fontAlgn="base">
              <a:spcBef>
                <a:spcPct val="0"/>
              </a:spcBef>
              <a:spcAft>
                <a:spcPct val="0"/>
              </a:spcAft>
              <a:defRPr>
                <a:solidFill>
                  <a:schemeClr val="tx1"/>
                </a:solidFill>
                <a:latin typeface="Calibri" panose="020F0502020204030204" charset="0"/>
                <a:ea typeface="MS PGothic" panose="020B0600070205080204" charset="-128"/>
              </a:defRPr>
            </a:lvl8pPr>
            <a:lvl9pPr marL="3886200" indent="-228600" fontAlgn="base">
              <a:spcBef>
                <a:spcPct val="0"/>
              </a:spcBef>
              <a:spcAft>
                <a:spcPct val="0"/>
              </a:spcAft>
              <a:defRPr>
                <a:solidFill>
                  <a:schemeClr val="tx1"/>
                </a:solidFill>
                <a:latin typeface="Calibri" panose="020F0502020204030204" charset="0"/>
                <a:ea typeface="MS PGothic" panose="020B0600070205080204" charset="-128"/>
              </a:defRPr>
            </a:lvl9pPr>
          </a:lstStyle>
          <a:p>
            <a:pPr algn="ctr">
              <a:defRPr/>
            </a:pPr>
            <a:r>
              <a:rPr lang="en-US" sz="1100" dirty="0" smtClean="0">
                <a:solidFill>
                  <a:srgbClr val="0A3A6E"/>
                </a:solidFill>
                <a:latin typeface="Lucida Grande" charset="0"/>
                <a:cs typeface="Lucida Grande" charset="0"/>
              </a:rPr>
              <a:t>Casa Systems, Inc., 100 Old River Road, Suite 100, Andover, MA 01810     &gt;     www.casa-systems.com</a:t>
            </a:r>
            <a:endParaRPr lang="en-US" sz="1100" dirty="0" smtClean="0">
              <a:solidFill>
                <a:srgbClr val="0A3A6E"/>
              </a:solidFill>
              <a:latin typeface="Lucida Grande" charset="0"/>
              <a:cs typeface="Lucida Grande" charset="0"/>
            </a:endParaRPr>
          </a:p>
        </p:txBody>
      </p:sp>
      <p:pic>
        <p:nvPicPr>
          <p:cNvPr id="7" name="Picture 12" descr="casa_blue_arrow.png"/>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3638551" y="3133725"/>
            <a:ext cx="596900" cy="698500"/>
          </a:xfrm>
          <a:prstGeom prst="rect">
            <a:avLst/>
          </a:prstGeom>
          <a:noFill/>
          <a:ln>
            <a:noFill/>
          </a:ln>
        </p:spPr>
      </p:pic>
      <p:sp>
        <p:nvSpPr>
          <p:cNvPr id="2" name="Title 1"/>
          <p:cNvSpPr>
            <a:spLocks noGrp="1"/>
          </p:cNvSpPr>
          <p:nvPr>
            <p:ph type="ctrTitle"/>
          </p:nvPr>
        </p:nvSpPr>
        <p:spPr>
          <a:xfrm>
            <a:off x="4274070" y="3064933"/>
            <a:ext cx="4412730" cy="1542270"/>
          </a:xfrm>
        </p:spPr>
        <p:txBody>
          <a:bodyPr>
            <a:normAutofit/>
          </a:bodyPr>
          <a:lstStyle>
            <a:lvl1pPr>
              <a:defRPr sz="4000">
                <a:solidFill>
                  <a:schemeClr val="tx1">
                    <a:lumMod val="50000"/>
                    <a:lumOff val="50000"/>
                  </a:schemeClr>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4274070" y="4662111"/>
            <a:ext cx="4412730" cy="279992"/>
          </a:xfrm>
        </p:spPr>
        <p:txBody>
          <a:bodyPr>
            <a:normAutofit/>
          </a:bodyPr>
          <a:lstStyle>
            <a:lvl1pPr marL="0" indent="0" algn="l">
              <a:buNone/>
              <a:defRPr sz="1100">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Footer Placeholder 4"/>
          <p:cNvSpPr>
            <a:spLocks noGrp="1"/>
          </p:cNvSpPr>
          <p:nvPr>
            <p:ph type="ftr" sz="quarter" idx="10"/>
          </p:nvPr>
        </p:nvSpPr>
        <p:spPr/>
        <p:txBody>
          <a:bodyPr/>
          <a:lstStyle>
            <a:lvl1pPr>
              <a:defRPr/>
            </a:lvl1pPr>
          </a:lstStyle>
          <a:p>
            <a:pPr>
              <a:defRPr/>
            </a:pPr>
            <a:r>
              <a:rPr lang="en-US" smtClean="0"/>
              <a:t>Casa Systems Proprietary/Confidential            www.casa-systems.com   </a:t>
            </a:r>
            <a:endParaRPr lang="en-US" dirty="0"/>
          </a:p>
        </p:txBody>
      </p:sp>
      <p:sp>
        <p:nvSpPr>
          <p:cNvPr id="5" name="Slide Number Placeholder 5"/>
          <p:cNvSpPr>
            <a:spLocks noGrp="1"/>
          </p:cNvSpPr>
          <p:nvPr>
            <p:ph type="sldNum" sz="quarter" idx="11"/>
          </p:nvPr>
        </p:nvSpPr>
        <p:spPr/>
        <p:txBody>
          <a:bodyPr/>
          <a:lstStyle>
            <a:lvl1pPr>
              <a:defRPr/>
            </a:lvl1pPr>
          </a:lstStyle>
          <a:p>
            <a:pPr>
              <a:defRPr/>
            </a:pPr>
            <a:r>
              <a:rPr lang="en-US" dirty="0"/>
              <a:t>page </a:t>
            </a:r>
            <a:fld id="{4354DDC1-5223-434E-A29F-FC6599A07770}" type="slidenum">
              <a:rPr lang="en-US" dirty="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4"/>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600204"/>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Footer Placeholder 4"/>
          <p:cNvSpPr>
            <a:spLocks noGrp="1"/>
          </p:cNvSpPr>
          <p:nvPr>
            <p:ph type="ftr" sz="quarter" idx="10"/>
          </p:nvPr>
        </p:nvSpPr>
        <p:spPr/>
        <p:txBody>
          <a:bodyPr/>
          <a:lstStyle>
            <a:lvl1pPr>
              <a:defRPr/>
            </a:lvl1pPr>
          </a:lstStyle>
          <a:p>
            <a:pPr>
              <a:defRPr/>
            </a:pPr>
            <a:r>
              <a:rPr lang="en-US" smtClean="0"/>
              <a:t>Casa Systems Proprietary/Confidential            www.casa-systems.com   </a:t>
            </a:r>
            <a:endParaRPr lang="en-US" dirty="0"/>
          </a:p>
        </p:txBody>
      </p:sp>
      <p:sp>
        <p:nvSpPr>
          <p:cNvPr id="6" name="Slide Number Placeholder 5"/>
          <p:cNvSpPr>
            <a:spLocks noGrp="1"/>
          </p:cNvSpPr>
          <p:nvPr>
            <p:ph type="sldNum" sz="quarter" idx="11"/>
          </p:nvPr>
        </p:nvSpPr>
        <p:spPr/>
        <p:txBody>
          <a:bodyPr/>
          <a:lstStyle>
            <a:lvl1pPr>
              <a:defRPr/>
            </a:lvl1pPr>
          </a:lstStyle>
          <a:p>
            <a:pPr>
              <a:defRPr/>
            </a:pPr>
            <a:r>
              <a:rPr lang="en-US" dirty="0"/>
              <a:t>page </a:t>
            </a:r>
            <a:fld id="{EE6ACB9B-36BD-8642-A9D3-06AADDC92AC5}" type="slidenum">
              <a:rPr lang="en-US" dirty="0"/>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45027"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27"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Footer Placeholder 4"/>
          <p:cNvSpPr>
            <a:spLocks noGrp="1"/>
          </p:cNvSpPr>
          <p:nvPr>
            <p:ph type="ftr" sz="quarter" idx="10"/>
          </p:nvPr>
        </p:nvSpPr>
        <p:spPr/>
        <p:txBody>
          <a:bodyPr/>
          <a:lstStyle>
            <a:lvl1pPr>
              <a:defRPr/>
            </a:lvl1pPr>
          </a:lstStyle>
          <a:p>
            <a:pPr>
              <a:defRPr/>
            </a:pPr>
            <a:r>
              <a:rPr lang="en-US" smtClean="0"/>
              <a:t>Casa Systems Proprietary/Confidential            www.casa-systems.com   </a:t>
            </a:r>
            <a:endParaRPr lang="en-US" dirty="0"/>
          </a:p>
        </p:txBody>
      </p:sp>
      <p:sp>
        <p:nvSpPr>
          <p:cNvPr id="8" name="Slide Number Placeholder 5"/>
          <p:cNvSpPr>
            <a:spLocks noGrp="1"/>
          </p:cNvSpPr>
          <p:nvPr>
            <p:ph type="sldNum" sz="quarter" idx="11"/>
          </p:nvPr>
        </p:nvSpPr>
        <p:spPr/>
        <p:txBody>
          <a:bodyPr/>
          <a:lstStyle>
            <a:lvl1pPr>
              <a:defRPr/>
            </a:lvl1pPr>
          </a:lstStyle>
          <a:p>
            <a:pPr>
              <a:defRPr/>
            </a:pPr>
            <a:r>
              <a:rPr lang="en-US" dirty="0"/>
              <a:t>page </a:t>
            </a:r>
            <a:fld id="{FD0D0B83-A9E5-2943-9198-0251BBAD73D3}" type="slidenum">
              <a:rPr lang="en-US" dirty="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4"/>
          <p:cNvSpPr>
            <a:spLocks noGrp="1"/>
          </p:cNvSpPr>
          <p:nvPr>
            <p:ph type="ftr" sz="quarter" idx="10"/>
          </p:nvPr>
        </p:nvSpPr>
        <p:spPr/>
        <p:txBody>
          <a:bodyPr/>
          <a:lstStyle>
            <a:lvl1pPr>
              <a:defRPr/>
            </a:lvl1pPr>
          </a:lstStyle>
          <a:p>
            <a:pPr>
              <a:defRPr/>
            </a:pPr>
            <a:r>
              <a:rPr lang="en-US" smtClean="0"/>
              <a:t>Casa Systems Proprietary/Confidential            www.casa-systems.com   </a:t>
            </a:r>
            <a:endParaRPr lang="en-US" dirty="0"/>
          </a:p>
        </p:txBody>
      </p:sp>
      <p:sp>
        <p:nvSpPr>
          <p:cNvPr id="4" name="Slide Number Placeholder 5"/>
          <p:cNvSpPr>
            <a:spLocks noGrp="1"/>
          </p:cNvSpPr>
          <p:nvPr>
            <p:ph type="sldNum" sz="quarter" idx="11"/>
          </p:nvPr>
        </p:nvSpPr>
        <p:spPr/>
        <p:txBody>
          <a:bodyPr/>
          <a:lstStyle>
            <a:lvl1pPr>
              <a:defRPr/>
            </a:lvl1pPr>
          </a:lstStyle>
          <a:p>
            <a:pPr>
              <a:defRPr/>
            </a:pPr>
            <a:r>
              <a:rPr lang="en-US" dirty="0"/>
              <a:t>page </a:t>
            </a:r>
            <a:fld id="{5949BF76-5E9B-D348-A7FE-D3BED49DD694}" type="slidenum">
              <a:rPr lang="en-US" dirty="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8" descr="inside_new.jpg"/>
          <p:cNvPicPr>
            <a:picLocks noChangeAspect="1"/>
          </p:cNvPicPr>
          <p:nvPr userDrawn="1"/>
        </p:nvPicPr>
        <p:blipFill>
          <a:blip r:embed="rId2">
            <a:extLst>
              <a:ext uri="{28A0092B-C50C-407E-A947-70E740481C1C}">
                <a14:useLocalDpi xmlns:a14="http://schemas.microsoft.com/office/drawing/2010/main" val="0"/>
              </a:ext>
            </a:extLst>
          </a:blip>
          <a:srcRect t="-2" b="1563"/>
          <a:stretch>
            <a:fillRect/>
          </a:stretch>
        </p:blipFill>
        <p:spPr bwMode="auto">
          <a:xfrm>
            <a:off x="0" y="0"/>
            <a:ext cx="9144000" cy="6858000"/>
          </a:xfrm>
          <a:prstGeom prst="rect">
            <a:avLst/>
          </a:prstGeom>
          <a:noFill/>
          <a:ln>
            <a:noFill/>
          </a:ln>
        </p:spPr>
      </p:pic>
      <p:pic>
        <p:nvPicPr>
          <p:cNvPr id="3" name="Picture 13" descr="casalogo_rgb.eps"/>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129465" y="6386517"/>
            <a:ext cx="1557337" cy="307975"/>
          </a:xfrm>
          <a:prstGeom prst="rect">
            <a:avLst/>
          </a:prstGeom>
          <a:noFill/>
          <a:ln>
            <a:noFill/>
          </a:ln>
        </p:spPr>
      </p:pic>
      <p:sp>
        <p:nvSpPr>
          <p:cNvPr id="4" name="Footer Placeholder 4"/>
          <p:cNvSpPr>
            <a:spLocks noGrp="1"/>
          </p:cNvSpPr>
          <p:nvPr>
            <p:ph type="ftr" sz="quarter" idx="10"/>
          </p:nvPr>
        </p:nvSpPr>
        <p:spPr/>
        <p:txBody>
          <a:bodyPr/>
          <a:lstStyle>
            <a:lvl1pPr algn="ctr">
              <a:defRPr sz="1100" b="0" i="0">
                <a:solidFill>
                  <a:srgbClr val="0A3A6E"/>
                </a:solidFill>
                <a:latin typeface="Lucida Grande"/>
                <a:cs typeface="Lucida Grande"/>
              </a:defRPr>
            </a:lvl1pPr>
          </a:lstStyle>
          <a:p>
            <a:pPr>
              <a:defRPr/>
            </a:pPr>
            <a:r>
              <a:rPr lang="en-US" smtClean="0"/>
              <a:t>Casa Systems Proprietary/Confidential            www.casa-systems.com   </a:t>
            </a:r>
            <a:endParaRPr lang="en-US" dirty="0"/>
          </a:p>
        </p:txBody>
      </p:sp>
      <p:sp>
        <p:nvSpPr>
          <p:cNvPr id="5" name="Slide Number Placeholder 5"/>
          <p:cNvSpPr>
            <a:spLocks noGrp="1"/>
          </p:cNvSpPr>
          <p:nvPr>
            <p:ph type="sldNum" sz="quarter" idx="11"/>
          </p:nvPr>
        </p:nvSpPr>
        <p:spPr/>
        <p:txBody>
          <a:bodyPr/>
          <a:lstStyle>
            <a:lvl1pPr algn="l">
              <a:defRPr sz="1200">
                <a:solidFill>
                  <a:srgbClr val="0A3A6E"/>
                </a:solidFill>
              </a:defRPr>
            </a:lvl1pPr>
          </a:lstStyle>
          <a:p>
            <a:pPr>
              <a:defRPr/>
            </a:pPr>
            <a:r>
              <a:rPr lang="en-US" dirty="0"/>
              <a:t>page </a:t>
            </a:r>
            <a:fld id="{68A00C01-2A32-1B47-A9DB-7DD4093592BC}" type="slidenum">
              <a:rPr lang="en-US" dirty="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5" name="Picture 8" descr="inside_new.jpg"/>
          <p:cNvPicPr>
            <a:picLocks noChangeAspect="1"/>
          </p:cNvPicPr>
          <p:nvPr userDrawn="1"/>
        </p:nvPicPr>
        <p:blipFill>
          <a:blip r:embed="rId2">
            <a:extLst>
              <a:ext uri="{28A0092B-C50C-407E-A947-70E740481C1C}">
                <a14:useLocalDpi xmlns:a14="http://schemas.microsoft.com/office/drawing/2010/main" val="0"/>
              </a:ext>
            </a:extLst>
          </a:blip>
          <a:srcRect t="-2" b="1563"/>
          <a:stretch>
            <a:fillRect/>
          </a:stretch>
        </p:blipFill>
        <p:spPr bwMode="auto">
          <a:xfrm>
            <a:off x="0" y="0"/>
            <a:ext cx="9144000" cy="6858000"/>
          </a:xfrm>
          <a:prstGeom prst="rect">
            <a:avLst/>
          </a:prstGeom>
          <a:noFill/>
          <a:ln>
            <a:noFill/>
          </a:ln>
        </p:spPr>
      </p:pic>
      <p:pic>
        <p:nvPicPr>
          <p:cNvPr id="6" name="Picture 13" descr="casalogo_rgb.eps"/>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129465" y="6386517"/>
            <a:ext cx="1557337" cy="307975"/>
          </a:xfrm>
          <a:prstGeom prst="rect">
            <a:avLst/>
          </a:prstGeom>
          <a:noFill/>
          <a:ln>
            <a:noFill/>
          </a:ln>
        </p:spPr>
      </p:pic>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3" name="Picture Placeholder 2"/>
          <p:cNvSpPr>
            <a:spLocks noGrp="1"/>
          </p:cNvSpPr>
          <p:nvPr>
            <p:ph type="pic" idx="1"/>
          </p:nvPr>
        </p:nvSpPr>
        <p:spPr>
          <a:xfrm>
            <a:off x="1792288" y="1066803"/>
            <a:ext cx="5486400" cy="366077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7" name="Footer Placeholder 4"/>
          <p:cNvSpPr>
            <a:spLocks noGrp="1"/>
          </p:cNvSpPr>
          <p:nvPr>
            <p:ph type="ftr" sz="quarter" idx="10"/>
          </p:nvPr>
        </p:nvSpPr>
        <p:spPr/>
        <p:txBody>
          <a:bodyPr/>
          <a:lstStyle>
            <a:lvl1pPr algn="ctr">
              <a:defRPr sz="1100" b="0" i="0">
                <a:solidFill>
                  <a:srgbClr val="0A3A6E"/>
                </a:solidFill>
                <a:latin typeface="Lucida Grande"/>
                <a:cs typeface="Lucida Grande"/>
              </a:defRPr>
            </a:lvl1pPr>
          </a:lstStyle>
          <a:p>
            <a:pPr>
              <a:defRPr/>
            </a:pPr>
            <a:r>
              <a:rPr lang="en-US" smtClean="0"/>
              <a:t>Casa Systems Proprietary/Confidential            www.casa-systems.com   </a:t>
            </a:r>
            <a:endParaRPr lang="en-US" dirty="0"/>
          </a:p>
        </p:txBody>
      </p:sp>
      <p:sp>
        <p:nvSpPr>
          <p:cNvPr id="8" name="Slide Number Placeholder 5"/>
          <p:cNvSpPr>
            <a:spLocks noGrp="1"/>
          </p:cNvSpPr>
          <p:nvPr>
            <p:ph type="sldNum" sz="quarter" idx="11"/>
          </p:nvPr>
        </p:nvSpPr>
        <p:spPr/>
        <p:txBody>
          <a:bodyPr/>
          <a:lstStyle>
            <a:lvl1pPr algn="l">
              <a:defRPr sz="1200">
                <a:solidFill>
                  <a:srgbClr val="0A3A6E"/>
                </a:solidFill>
              </a:defRPr>
            </a:lvl1pPr>
          </a:lstStyle>
          <a:p>
            <a:pPr>
              <a:defRPr/>
            </a:pPr>
            <a:r>
              <a:rPr lang="en-US" dirty="0"/>
              <a:t>page </a:t>
            </a:r>
            <a:fld id="{5330CA61-514C-7945-9335-547B3017530E}" type="slidenum">
              <a:rPr lang="en-US" dirty="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Footer Placeholder 4"/>
          <p:cNvSpPr>
            <a:spLocks noGrp="1"/>
          </p:cNvSpPr>
          <p:nvPr>
            <p:ph type="ftr" sz="quarter" idx="10"/>
          </p:nvPr>
        </p:nvSpPr>
        <p:spPr/>
        <p:txBody>
          <a:bodyPr/>
          <a:lstStyle>
            <a:lvl1pPr>
              <a:defRPr/>
            </a:lvl1pPr>
          </a:lstStyle>
          <a:p>
            <a:pPr>
              <a:defRPr/>
            </a:pPr>
            <a:r>
              <a:rPr lang="en-US" smtClean="0"/>
              <a:t>Casa Systems Proprietary/Confidential            www.casa-systems.com   </a:t>
            </a:r>
            <a:endParaRPr lang="en-US" dirty="0"/>
          </a:p>
        </p:txBody>
      </p:sp>
      <p:sp>
        <p:nvSpPr>
          <p:cNvPr id="5" name="Slide Number Placeholder 5"/>
          <p:cNvSpPr>
            <a:spLocks noGrp="1"/>
          </p:cNvSpPr>
          <p:nvPr>
            <p:ph type="sldNum" sz="quarter" idx="11"/>
          </p:nvPr>
        </p:nvSpPr>
        <p:spPr/>
        <p:txBody>
          <a:bodyPr/>
          <a:lstStyle>
            <a:lvl1pPr>
              <a:defRPr/>
            </a:lvl1pPr>
          </a:lstStyle>
          <a:p>
            <a:pPr>
              <a:defRPr/>
            </a:pPr>
            <a:r>
              <a:rPr lang="en-US" dirty="0"/>
              <a:t>page </a:t>
            </a:r>
            <a:fld id="{B66A2B2B-BB5C-094A-BC6A-65F535788A3D}" type="slidenum">
              <a:rPr lang="en-US" dirty="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image" Target="../media/image4.jpeg"/><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image" Target="../media/image3.png"/><Relationship Id="rId10" Type="http://schemas.openxmlformats.org/officeDocument/2006/relationships/image" Target="../media/image2.emf"/><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26" name="Picture 1" descr="inside_new.jpg"/>
          <p:cNvPicPr>
            <a:picLocks noChangeAspect="1"/>
          </p:cNvPicPr>
          <p:nvPr userDrawn="1"/>
        </p:nvPicPr>
        <p:blipFill>
          <a:blip r:embed="rId9">
            <a:extLst>
              <a:ext uri="{28A0092B-C50C-407E-A947-70E740481C1C}">
                <a14:useLocalDpi xmlns:a14="http://schemas.microsoft.com/office/drawing/2010/main" val="0"/>
              </a:ext>
            </a:extLst>
          </a:blip>
          <a:srcRect t="-2" b="1563"/>
          <a:stretch>
            <a:fillRect/>
          </a:stretch>
        </p:blipFill>
        <p:spPr bwMode="auto">
          <a:xfrm>
            <a:off x="0" y="0"/>
            <a:ext cx="9144000" cy="6858000"/>
          </a:xfrm>
          <a:prstGeom prst="rect">
            <a:avLst/>
          </a:prstGeom>
          <a:noFill/>
          <a:ln>
            <a:noFill/>
          </a:ln>
        </p:spPr>
      </p:pic>
      <p:sp>
        <p:nvSpPr>
          <p:cNvPr id="1027" name="Title Placeholder 1"/>
          <p:cNvSpPr>
            <a:spLocks noGrp="1"/>
          </p:cNvSpPr>
          <p:nvPr>
            <p:ph type="title"/>
          </p:nvPr>
        </p:nvSpPr>
        <p:spPr bwMode="auto">
          <a:xfrm>
            <a:off x="1050926" y="9525"/>
            <a:ext cx="7808913" cy="1022350"/>
          </a:xfrm>
          <a:prstGeom prst="rect">
            <a:avLst/>
          </a:prstGeom>
          <a:noFill/>
          <a:ln>
            <a:noFill/>
          </a:ln>
        </p:spPr>
        <p:txBody>
          <a:bodyPr vert="horz" wrap="square" lIns="91440" tIns="45720" rIns="91440" bIns="45720" numCol="1" anchor="ctr" anchorCtr="0" compatLnSpc="1"/>
          <a:lstStyle/>
          <a:p>
            <a:pPr lvl="0"/>
            <a:r>
              <a:rPr lang="en-US"/>
              <a:t>Click to edit Master title style</a:t>
            </a:r>
            <a:endParaRPr lang="en-US"/>
          </a:p>
        </p:txBody>
      </p:sp>
      <p:sp>
        <p:nvSpPr>
          <p:cNvPr id="1028" name="Text Placeholder 2"/>
          <p:cNvSpPr>
            <a:spLocks noGrp="1"/>
          </p:cNvSpPr>
          <p:nvPr>
            <p:ph type="body" idx="1"/>
          </p:nvPr>
        </p:nvSpPr>
        <p:spPr bwMode="auto">
          <a:xfrm>
            <a:off x="457200" y="1600204"/>
            <a:ext cx="8229600" cy="4525963"/>
          </a:xfrm>
          <a:prstGeom prst="rect">
            <a:avLst/>
          </a:prstGeom>
          <a:noFill/>
          <a:ln>
            <a:noFill/>
          </a:ln>
        </p:spPr>
        <p:txBody>
          <a:bodyPr vert="horz" wrap="square" lIns="91440" tIns="45720" rIns="91440" bIns="45720" numCol="1" anchor="t" anchorCtr="0" compatLnSpc="1"/>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1"/>
          </p:cNvSpPr>
          <p:nvPr>
            <p:ph type="ftr" sz="quarter" idx="3"/>
          </p:nvPr>
        </p:nvSpPr>
        <p:spPr>
          <a:xfrm>
            <a:off x="3846513" y="6356354"/>
            <a:ext cx="2347912" cy="365125"/>
          </a:xfrm>
          <a:prstGeom prst="rect">
            <a:avLst/>
          </a:prstGeom>
        </p:spPr>
        <p:txBody>
          <a:bodyPr vert="horz" lIns="91440" tIns="45720" rIns="91440" bIns="45720" rtlCol="0" anchor="ctr"/>
          <a:lstStyle>
            <a:lvl1pPr algn="ctr">
              <a:spcBef>
                <a:spcPts val="0"/>
              </a:spcBef>
              <a:spcAft>
                <a:spcPts val="0"/>
              </a:spcAft>
              <a:defRPr sz="1100" b="0" i="0">
                <a:solidFill>
                  <a:srgbClr val="0A3A6E"/>
                </a:solidFill>
                <a:latin typeface="Lucida Grande"/>
                <a:ea typeface="+mn-ea"/>
                <a:cs typeface="Lucida Grande"/>
              </a:defRPr>
            </a:lvl1pPr>
          </a:lstStyle>
          <a:p>
            <a:pPr>
              <a:defRPr/>
            </a:pPr>
            <a:r>
              <a:rPr lang="en-US" smtClean="0"/>
              <a:t>Casa Systems Proprietary/Confidential            www.casa-systems.com   </a:t>
            </a:r>
            <a:endParaRPr lang="en-US" dirty="0"/>
          </a:p>
        </p:txBody>
      </p:sp>
      <p:sp>
        <p:nvSpPr>
          <p:cNvPr id="6" name="Slide Number Placeholder 5"/>
          <p:cNvSpPr>
            <a:spLocks noGrp="1"/>
          </p:cNvSpPr>
          <p:nvPr>
            <p:ph type="sldNum" sz="quarter" idx="4"/>
          </p:nvPr>
        </p:nvSpPr>
        <p:spPr>
          <a:xfrm>
            <a:off x="6202365" y="6356354"/>
            <a:ext cx="879475" cy="365125"/>
          </a:xfrm>
          <a:prstGeom prst="rect">
            <a:avLst/>
          </a:prstGeom>
        </p:spPr>
        <p:txBody>
          <a:bodyPr vert="horz" lIns="91440" tIns="45720" rIns="91440" bIns="45720" rtlCol="0" anchor="ctr"/>
          <a:lstStyle>
            <a:lvl1pPr algn="l">
              <a:spcBef>
                <a:spcPts val="0"/>
              </a:spcBef>
              <a:spcAft>
                <a:spcPts val="0"/>
              </a:spcAft>
              <a:defRPr sz="1200">
                <a:solidFill>
                  <a:srgbClr val="0A3A6E"/>
                </a:solidFill>
                <a:latin typeface="+mn-lt"/>
                <a:ea typeface="+mn-ea"/>
                <a:cs typeface="+mn-cs"/>
              </a:defRPr>
            </a:lvl1pPr>
          </a:lstStyle>
          <a:p>
            <a:pPr>
              <a:defRPr/>
            </a:pPr>
            <a:r>
              <a:rPr lang="en-US" dirty="0"/>
              <a:t>page </a:t>
            </a:r>
            <a:fld id="{051758B8-9749-EE46-BCFC-1C4A426575AF}" type="slidenum">
              <a:rPr lang="en-US" dirty="0"/>
            </a:fld>
            <a:endParaRPr lang="en-US" dirty="0"/>
          </a:p>
        </p:txBody>
      </p:sp>
      <p:pic>
        <p:nvPicPr>
          <p:cNvPr id="1031" name="Picture 12" descr="casalogo_rgb.eps"/>
          <p:cNvPicPr>
            <a:picLocks noChangeAspect="1"/>
          </p:cNvPicPr>
          <p:nvPr userDrawn="1"/>
        </p:nvPicPr>
        <p:blipFill>
          <a:blip r:embed="rId10">
            <a:extLst>
              <a:ext uri="{28A0092B-C50C-407E-A947-70E740481C1C}">
                <a14:useLocalDpi xmlns:a14="http://schemas.microsoft.com/office/drawing/2010/main" val="0"/>
              </a:ext>
            </a:extLst>
          </a:blip>
          <a:srcRect/>
          <a:stretch>
            <a:fillRect/>
          </a:stretch>
        </p:blipFill>
        <p:spPr bwMode="auto">
          <a:xfrm>
            <a:off x="7129465" y="6386517"/>
            <a:ext cx="1557337" cy="307975"/>
          </a:xfrm>
          <a:prstGeom prst="rect">
            <a:avLst/>
          </a:prstGeom>
          <a:noFill/>
          <a:ln>
            <a:noFill/>
          </a:ln>
        </p:spPr>
      </p:pic>
      <p:pic>
        <p:nvPicPr>
          <p:cNvPr id="1032" name="Picture 9" descr="casa_blue_arrow.png"/>
          <p:cNvPicPr>
            <a:picLocks noChangeAspect="1"/>
          </p:cNvPicPr>
          <p:nvPr userDrawn="1"/>
        </p:nvPicPr>
        <p:blipFill>
          <a:blip r:embed="rId11">
            <a:extLst>
              <a:ext uri="{28A0092B-C50C-407E-A947-70E740481C1C}">
                <a14:useLocalDpi xmlns:a14="http://schemas.microsoft.com/office/drawing/2010/main" val="0"/>
              </a:ext>
            </a:extLst>
          </a:blip>
          <a:srcRect/>
          <a:stretch>
            <a:fillRect/>
          </a:stretch>
        </p:blipFill>
        <p:spPr bwMode="auto">
          <a:xfrm>
            <a:off x="342901" y="192088"/>
            <a:ext cx="596900" cy="698500"/>
          </a:xfrm>
          <a:prstGeom prst="rect">
            <a:avLst/>
          </a:prstGeom>
          <a:noFill/>
          <a:ln>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timing>
    <p:tnLst>
      <p:par>
        <p:cTn id="1" dur="indefinite" restart="never" nodeType="tmRoot"/>
      </p:par>
    </p:tnLst>
  </p:timing>
  <p:hf hdr="0" dt="0"/>
  <p:txStyles>
    <p:titleStyle>
      <a:lvl1pPr algn="l" defTabSz="457200" rtl="0" eaLnBrk="0" fontAlgn="base" hangingPunct="0">
        <a:spcBef>
          <a:spcPct val="0"/>
        </a:spcBef>
        <a:spcAft>
          <a:spcPct val="0"/>
        </a:spcAft>
        <a:defRPr sz="3600" kern="1200">
          <a:solidFill>
            <a:srgbClr val="0A3A6E"/>
          </a:solidFill>
          <a:latin typeface="Lucida Grande"/>
          <a:ea typeface="MS PGothic" panose="020B0600070205080204" charset="-128"/>
          <a:cs typeface="Lucida Grande"/>
        </a:defRPr>
      </a:lvl1pPr>
      <a:lvl2pPr algn="l" defTabSz="457200" rtl="0" eaLnBrk="0" fontAlgn="base" hangingPunct="0">
        <a:spcBef>
          <a:spcPct val="0"/>
        </a:spcBef>
        <a:spcAft>
          <a:spcPct val="0"/>
        </a:spcAft>
        <a:defRPr sz="3600">
          <a:solidFill>
            <a:srgbClr val="0A3A6E"/>
          </a:solidFill>
          <a:latin typeface="Lucida Grande" charset="0"/>
          <a:ea typeface="MS PGothic" panose="020B0600070205080204" charset="-128"/>
        </a:defRPr>
      </a:lvl2pPr>
      <a:lvl3pPr algn="l" defTabSz="457200" rtl="0" eaLnBrk="0" fontAlgn="base" hangingPunct="0">
        <a:spcBef>
          <a:spcPct val="0"/>
        </a:spcBef>
        <a:spcAft>
          <a:spcPct val="0"/>
        </a:spcAft>
        <a:defRPr sz="3600">
          <a:solidFill>
            <a:srgbClr val="0A3A6E"/>
          </a:solidFill>
          <a:latin typeface="Lucida Grande" charset="0"/>
          <a:ea typeface="MS PGothic" panose="020B0600070205080204" charset="-128"/>
        </a:defRPr>
      </a:lvl3pPr>
      <a:lvl4pPr algn="l" defTabSz="457200" rtl="0" eaLnBrk="0" fontAlgn="base" hangingPunct="0">
        <a:spcBef>
          <a:spcPct val="0"/>
        </a:spcBef>
        <a:spcAft>
          <a:spcPct val="0"/>
        </a:spcAft>
        <a:defRPr sz="3600">
          <a:solidFill>
            <a:srgbClr val="0A3A6E"/>
          </a:solidFill>
          <a:latin typeface="Lucida Grande" charset="0"/>
          <a:ea typeface="MS PGothic" panose="020B0600070205080204" charset="-128"/>
        </a:defRPr>
      </a:lvl4pPr>
      <a:lvl5pPr algn="l" defTabSz="457200" rtl="0" eaLnBrk="0" fontAlgn="base" hangingPunct="0">
        <a:spcBef>
          <a:spcPct val="0"/>
        </a:spcBef>
        <a:spcAft>
          <a:spcPct val="0"/>
        </a:spcAft>
        <a:defRPr sz="3600">
          <a:solidFill>
            <a:srgbClr val="0A3A6E"/>
          </a:solidFill>
          <a:latin typeface="Lucida Grande" charset="0"/>
          <a:ea typeface="MS PGothic" panose="020B0600070205080204" charset="-128"/>
        </a:defRPr>
      </a:lvl5pPr>
      <a:lvl6pPr marL="457200" algn="l" defTabSz="457200" rtl="0" fontAlgn="base">
        <a:spcBef>
          <a:spcPct val="0"/>
        </a:spcBef>
        <a:spcAft>
          <a:spcPct val="0"/>
        </a:spcAft>
        <a:defRPr sz="3600">
          <a:solidFill>
            <a:srgbClr val="0A3A6E"/>
          </a:solidFill>
          <a:latin typeface="Lucida Grande" charset="0"/>
          <a:ea typeface="MS PGothic" panose="020B0600070205080204" charset="-128"/>
        </a:defRPr>
      </a:lvl6pPr>
      <a:lvl7pPr marL="914400" algn="l" defTabSz="457200" rtl="0" fontAlgn="base">
        <a:spcBef>
          <a:spcPct val="0"/>
        </a:spcBef>
        <a:spcAft>
          <a:spcPct val="0"/>
        </a:spcAft>
        <a:defRPr sz="3600">
          <a:solidFill>
            <a:srgbClr val="0A3A6E"/>
          </a:solidFill>
          <a:latin typeface="Lucida Grande" charset="0"/>
          <a:ea typeface="MS PGothic" panose="020B0600070205080204" charset="-128"/>
        </a:defRPr>
      </a:lvl7pPr>
      <a:lvl8pPr marL="1371600" algn="l" defTabSz="457200" rtl="0" fontAlgn="base">
        <a:spcBef>
          <a:spcPct val="0"/>
        </a:spcBef>
        <a:spcAft>
          <a:spcPct val="0"/>
        </a:spcAft>
        <a:defRPr sz="3600">
          <a:solidFill>
            <a:srgbClr val="0A3A6E"/>
          </a:solidFill>
          <a:latin typeface="Lucida Grande" charset="0"/>
          <a:ea typeface="MS PGothic" panose="020B0600070205080204" charset="-128"/>
        </a:defRPr>
      </a:lvl8pPr>
      <a:lvl9pPr marL="1828800" algn="l" defTabSz="457200" rtl="0" fontAlgn="base">
        <a:spcBef>
          <a:spcPct val="0"/>
        </a:spcBef>
        <a:spcAft>
          <a:spcPct val="0"/>
        </a:spcAft>
        <a:defRPr sz="3600">
          <a:solidFill>
            <a:srgbClr val="0A3A6E"/>
          </a:solidFill>
          <a:latin typeface="Lucida Grande" charset="0"/>
          <a:ea typeface="MS PGothic" panose="020B0600070205080204" charset="-128"/>
        </a:defRPr>
      </a:lvl9pPr>
    </p:titleStyle>
    <p:bodyStyle>
      <a:lvl1pPr marL="342900" indent="-342900" algn="l" defTabSz="457200" rtl="0" eaLnBrk="0" fontAlgn="base" hangingPunct="0">
        <a:spcBef>
          <a:spcPct val="20000"/>
        </a:spcBef>
        <a:spcAft>
          <a:spcPct val="0"/>
        </a:spcAft>
        <a:buFont typeface="Arial" panose="020B0604020202020204" pitchFamily="34" charset="0"/>
        <a:buChar char="•"/>
        <a:defRPr sz="2800" kern="1200">
          <a:solidFill>
            <a:srgbClr val="7F7F7F"/>
          </a:solidFill>
          <a:latin typeface="Lucida Grande"/>
          <a:ea typeface="MS PGothic" panose="020B0600070205080204" charset="-128"/>
          <a:cs typeface="Lucida Grande"/>
        </a:defRPr>
      </a:lvl1pPr>
      <a:lvl2pPr marL="742950" indent="-285750" algn="l" defTabSz="457200" rtl="0" eaLnBrk="0" fontAlgn="base" hangingPunct="0">
        <a:spcBef>
          <a:spcPct val="20000"/>
        </a:spcBef>
        <a:spcAft>
          <a:spcPct val="0"/>
        </a:spcAft>
        <a:buFont typeface="Arial" panose="020B0604020202020204" pitchFamily="34" charset="0"/>
        <a:buChar char="–"/>
        <a:defRPr sz="2600" kern="1200">
          <a:solidFill>
            <a:srgbClr val="7F7F7F"/>
          </a:solidFill>
          <a:latin typeface="Lucida Grande"/>
          <a:ea typeface="MS PGothic" panose="020B0600070205080204" charset="-128"/>
          <a:cs typeface="Lucida Grande"/>
        </a:defRPr>
      </a:lvl2pPr>
      <a:lvl3pPr marL="1143000" indent="-228600" algn="l" defTabSz="457200" rtl="0" eaLnBrk="0" fontAlgn="base" hangingPunct="0">
        <a:spcBef>
          <a:spcPct val="20000"/>
        </a:spcBef>
        <a:spcAft>
          <a:spcPct val="0"/>
        </a:spcAft>
        <a:buFont typeface="Arial" panose="020B0604020202020204" pitchFamily="34" charset="0"/>
        <a:buChar char="•"/>
        <a:defRPr sz="2400" kern="1200">
          <a:solidFill>
            <a:srgbClr val="7F7F7F"/>
          </a:solidFill>
          <a:latin typeface="Lucida Grande"/>
          <a:ea typeface="MS PGothic" panose="020B0600070205080204" charset="-128"/>
          <a:cs typeface="Lucida Grande"/>
        </a:defRPr>
      </a:lvl3pPr>
      <a:lvl4pPr marL="1600200" indent="-228600" algn="l" defTabSz="457200" rtl="0" eaLnBrk="0" fontAlgn="base" hangingPunct="0">
        <a:spcBef>
          <a:spcPct val="20000"/>
        </a:spcBef>
        <a:spcAft>
          <a:spcPct val="0"/>
        </a:spcAft>
        <a:buFont typeface="Arial" panose="020B0604020202020204" pitchFamily="34" charset="0"/>
        <a:buChar char="–"/>
        <a:defRPr sz="2000" kern="1200">
          <a:solidFill>
            <a:srgbClr val="7F7F7F"/>
          </a:solidFill>
          <a:latin typeface="Lucida Grande"/>
          <a:ea typeface="MS PGothic" panose="020B0600070205080204" charset="-128"/>
          <a:cs typeface="Lucida Grande"/>
        </a:defRPr>
      </a:lvl4pPr>
      <a:lvl5pPr marL="2057400" indent="-228600" algn="l" defTabSz="457200" rtl="0" eaLnBrk="0" fontAlgn="base" hangingPunct="0">
        <a:spcBef>
          <a:spcPct val="20000"/>
        </a:spcBef>
        <a:spcAft>
          <a:spcPct val="0"/>
        </a:spcAft>
        <a:buFont typeface="Arial" panose="020B0604020202020204" pitchFamily="34" charset="0"/>
        <a:buChar char="»"/>
        <a:defRPr sz="2000" kern="1200">
          <a:solidFill>
            <a:srgbClr val="7F7F7F"/>
          </a:solidFill>
          <a:latin typeface="Lucida Grande"/>
          <a:ea typeface="MS PGothic" panose="020B0600070205080204" charset="-128"/>
          <a:cs typeface="Lucida Grande"/>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6.png"/><Relationship Id="rId1" Type="http://schemas.openxmlformats.org/officeDocument/2006/relationships/image" Target="../media/image15.png"/></Relationships>
</file>

<file path=ppt/slides/_rels/slide15.xml.rels><?xml version="1.0" encoding="UTF-8" standalone="yes"?>
<Relationships xmlns="http://schemas.openxmlformats.org/package/2006/relationships"><Relationship Id="rId5" Type="http://schemas.openxmlformats.org/officeDocument/2006/relationships/vmlDrawing" Target="../drawings/vmlDrawing1.vml"/><Relationship Id="rId4" Type="http://schemas.openxmlformats.org/officeDocument/2006/relationships/slideLayout" Target="../slideLayouts/slideLayout2.xml"/><Relationship Id="rId3" Type="http://schemas.openxmlformats.org/officeDocument/2006/relationships/image" Target="../media/image18.wmf"/><Relationship Id="rId2" Type="http://schemas.openxmlformats.org/officeDocument/2006/relationships/oleObject" Target="../embeddings/oleObject1.bin"/><Relationship Id="rId1" Type="http://schemas.openxmlformats.org/officeDocument/2006/relationships/image" Target="../media/image17.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2.png"/><Relationship Id="rId1" Type="http://schemas.openxmlformats.org/officeDocument/2006/relationships/image" Target="../media/image21.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4.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5.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5.png"/></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www.marben-products.com/decoder-asn1-lte/" TargetMode="Externa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9.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74185" y="3065145"/>
            <a:ext cx="3846830" cy="1055370"/>
          </a:xfrm>
          <a:noFill/>
          <a:ln>
            <a:noFill/>
          </a:ln>
        </p:spPr>
        <p:txBody>
          <a:bodyPr vert="horz" wrap="square" lIns="91440" tIns="45720" rIns="91440" bIns="45720" numCol="1" anchor="ctr" anchorCtr="0" compatLnSpc="1">
            <a:normAutofit/>
          </a:bodyPr>
          <a:lstStyle/>
          <a:p>
            <a:pPr eaLnBrk="1" hangingPunct="1"/>
            <a:r>
              <a:rPr lang="en-US" sz="4400" b="1" dirty="0" err="1" smtClean="0">
                <a:solidFill>
                  <a:schemeClr val="accent1">
                    <a:lumMod val="75000"/>
                  </a:schemeClr>
                </a:solidFill>
                <a:latin typeface="+mn-lt"/>
                <a:cs typeface="+mn-lt"/>
              </a:rPr>
              <a:t>AeMS</a:t>
            </a:r>
            <a:endParaRPr lang="en-US" sz="4400" b="1" dirty="0">
              <a:solidFill>
                <a:schemeClr val="accent1">
                  <a:lumMod val="75000"/>
                </a:schemeClr>
              </a:solidFill>
              <a:latin typeface="+mn-lt"/>
              <a:cs typeface="+mn-lt"/>
            </a:endParaRPr>
          </a:p>
        </p:txBody>
      </p:sp>
      <p:sp>
        <p:nvSpPr>
          <p:cNvPr id="3" name="文本框 2"/>
          <p:cNvSpPr txBox="1"/>
          <p:nvPr/>
        </p:nvSpPr>
        <p:spPr>
          <a:xfrm>
            <a:off x="6386195" y="5123815"/>
            <a:ext cx="1614170" cy="583565"/>
          </a:xfrm>
          <a:prstGeom prst="rect">
            <a:avLst/>
          </a:prstGeom>
          <a:noFill/>
        </p:spPr>
        <p:txBody>
          <a:bodyPr wrap="square" rtlCol="0">
            <a:spAutoFit/>
          </a:bodyPr>
          <a:lstStyle/>
          <a:p>
            <a:pPr algn="ctr"/>
            <a:r>
              <a:rPr lang="zh-CN" altLang="en-US" sz="1600" b="1" dirty="0" smtClean="0">
                <a:solidFill>
                  <a:srgbClr val="0A3A6E"/>
                </a:solidFill>
                <a:latin typeface="Franklin Gothic Book" panose="020B0503020102020204"/>
                <a:cs typeface="Franklin Gothic Book" panose="020B0503020102020204"/>
              </a:rPr>
              <a:t>关志坚，劳华泰</a:t>
            </a:r>
            <a:r>
              <a:rPr lang="en-US" sz="1600" b="1" dirty="0" smtClean="0">
                <a:solidFill>
                  <a:srgbClr val="0A3A6E"/>
                </a:solidFill>
                <a:latin typeface="Franklin Gothic Book" panose="020B0503020102020204"/>
                <a:cs typeface="Franklin Gothic Book" panose="020B0503020102020204"/>
              </a:rPr>
              <a:t> </a:t>
            </a:r>
            <a:endParaRPr lang="en-US" sz="1600" b="1" dirty="0">
              <a:solidFill>
                <a:srgbClr val="0A3A6E"/>
              </a:solidFill>
              <a:latin typeface="Franklin Gothic Book" panose="020B0503020102020204"/>
              <a:cs typeface="Franklin Gothic Book" panose="020B0503020102020204"/>
            </a:endParaRPr>
          </a:p>
          <a:p>
            <a:pPr algn="ctr"/>
            <a:r>
              <a:rPr lang="en-US" sz="1600" b="1" dirty="0" smtClean="0">
                <a:solidFill>
                  <a:srgbClr val="0A3A6E"/>
                </a:solidFill>
                <a:latin typeface="Franklin Gothic Book" panose="020B0503020102020204"/>
                <a:cs typeface="Franklin Gothic Book" panose="020B0503020102020204"/>
              </a:rPr>
              <a:t>2019.4.16</a:t>
            </a:r>
            <a:endParaRPr lang="en-US" sz="1600" b="1" dirty="0">
              <a:solidFill>
                <a:srgbClr val="0A3A6E"/>
              </a:solidFill>
              <a:latin typeface="Franklin Gothic Book" panose="020B0503020102020204"/>
              <a:cs typeface="Franklin Gothic Book" panose="020B0503020102020204"/>
            </a:endParaRPr>
          </a:p>
        </p:txBody>
      </p:sp>
    </p:spTree>
    <p:custDataLst>
      <p:tags r:id="rId1"/>
    </p:custData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sz="3200" dirty="0" err="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sym typeface="+mn-ea"/>
              </a:rPr>
              <a:t>Ae</a:t>
            </a:r>
            <a:r>
              <a:rPr lang="en-US" sz="3200" dirty="0" err="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sym typeface="+mn-ea"/>
              </a:rPr>
              <a:t>MS</a:t>
            </a:r>
            <a:r>
              <a:rPr lang="zh-CN" altLang="en-US" sz="3200" dirty="0" err="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sym typeface="+mn-ea"/>
              </a:rPr>
              <a:t>网元接入使用</a:t>
            </a:r>
            <a:endParaRPr lang="zh-CN" altLang="en-US" sz="3200" dirty="0" err="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sym typeface="+mn-ea"/>
            </a:endParaRPr>
          </a:p>
        </p:txBody>
      </p:sp>
      <p:sp>
        <p:nvSpPr>
          <p:cNvPr id="2" name="页脚占位符 1"/>
          <p:cNvSpPr>
            <a:spLocks noGrp="1"/>
          </p:cNvSpPr>
          <p:nvPr>
            <p:ph type="ftr" sz="quarter" idx="10"/>
          </p:nvPr>
        </p:nvSpPr>
        <p:spPr/>
        <p:txBody>
          <a:bodyPr/>
          <a:lstStyle/>
          <a:p>
            <a:pPr>
              <a:defRPr/>
            </a:pPr>
            <a:r>
              <a:rPr lang="en-US" smtClean="0"/>
              <a:t>Casa Systems Proprietary/Confidential            www.casa-systems.com   </a:t>
            </a:r>
            <a:endParaRPr lang="en-US" dirty="0"/>
          </a:p>
        </p:txBody>
      </p:sp>
      <p:sp>
        <p:nvSpPr>
          <p:cNvPr id="3" name="灯片编号占位符 2"/>
          <p:cNvSpPr>
            <a:spLocks noGrp="1"/>
          </p:cNvSpPr>
          <p:nvPr>
            <p:ph type="sldNum" sz="quarter" idx="11"/>
          </p:nvPr>
        </p:nvSpPr>
        <p:spPr/>
        <p:txBody>
          <a:bodyPr/>
          <a:lstStyle/>
          <a:p>
            <a:pPr>
              <a:defRPr/>
            </a:pPr>
            <a:r>
              <a:rPr lang="en-US" dirty="0"/>
              <a:t>page </a:t>
            </a:r>
            <a:fld id="{68A00C01-2A32-1B47-A9DB-7DD4093592BC}" type="slidenum">
              <a:rPr lang="en-US" dirty="0"/>
            </a:fld>
            <a:endParaRPr lang="en-US" dirty="0"/>
          </a:p>
        </p:txBody>
      </p:sp>
      <p:sp>
        <p:nvSpPr>
          <p:cNvPr id="8" name="文本框 7"/>
          <p:cNvSpPr txBox="1"/>
          <p:nvPr/>
        </p:nvSpPr>
        <p:spPr>
          <a:xfrm>
            <a:off x="1144270" y="1696720"/>
            <a:ext cx="7498080" cy="1198880"/>
          </a:xfrm>
          <a:prstGeom prst="rect">
            <a:avLst/>
          </a:prstGeom>
          <a:noFill/>
        </p:spPr>
        <p:txBody>
          <a:bodyPr wrap="none" rtlCol="0" anchor="t">
            <a:spAutoFit/>
          </a:bodyPr>
          <a:p>
            <a:r>
              <a:rPr lang="en-US" altLang="zh-CN" dirty="0">
                <a:latin typeface="+mj-lt"/>
                <a:ea typeface="宋体" panose="02010600030101010101" pitchFamily="2" charset="-122"/>
                <a:cs typeface="+mj-lt"/>
                <a:sym typeface="+mn-ea"/>
              </a:rPr>
              <a:t>2.</a:t>
            </a:r>
            <a:r>
              <a:rPr lang="en-US" dirty="0">
                <a:latin typeface="+mj-lt"/>
                <a:ea typeface="宋体" panose="02010600030101010101" pitchFamily="2" charset="-122"/>
                <a:cs typeface="+mj-lt"/>
                <a:sym typeface="+mn-ea"/>
              </a:rPr>
              <a:t>GPS</a:t>
            </a:r>
            <a:r>
              <a:rPr lang="zh-CN" altLang="en-US" dirty="0">
                <a:latin typeface="+mj-lt"/>
                <a:ea typeface="宋体" panose="02010600030101010101" pitchFamily="2" charset="-122"/>
                <a:cs typeface="+mj-lt"/>
                <a:sym typeface="+mn-ea"/>
              </a:rPr>
              <a:t>验</a:t>
            </a:r>
            <a:r>
              <a:rPr lang="zh-CN" altLang="en-US" dirty="0">
                <a:latin typeface="+mj-lt"/>
                <a:ea typeface="宋体" panose="02010600030101010101" pitchFamily="2" charset="-122"/>
                <a:cs typeface="+mj-lt"/>
                <a:sym typeface="+mn-ea"/>
              </a:rPr>
              <a:t>证：</a:t>
            </a:r>
            <a:endParaRPr lang="zh-CN" altLang="en-US" dirty="0">
              <a:latin typeface="+mj-lt"/>
              <a:ea typeface="宋体" panose="02010600030101010101" pitchFamily="2" charset="-122"/>
              <a:cs typeface="+mj-lt"/>
              <a:sym typeface="+mn-ea"/>
            </a:endParaRPr>
          </a:p>
          <a:p>
            <a:r>
              <a:rPr lang="en-US" altLang="zh-CN"/>
              <a:t>	</a:t>
            </a:r>
            <a:r>
              <a:rPr lang="zh-CN" altLang="en-US">
                <a:latin typeface="+mn-ea"/>
                <a:ea typeface="+mn-ea"/>
                <a:cs typeface="+mn-ea"/>
              </a:rPr>
              <a:t>需要基站上报</a:t>
            </a:r>
            <a:r>
              <a:rPr lang="en-US" altLang="zh-CN">
                <a:latin typeface="+mn-ea"/>
                <a:ea typeface="+mn-ea"/>
                <a:cs typeface="+mn-ea"/>
              </a:rPr>
              <a:t>GPS</a:t>
            </a:r>
            <a:r>
              <a:rPr lang="zh-CN" altLang="en-US">
                <a:latin typeface="+mn-ea"/>
                <a:ea typeface="+mn-ea"/>
                <a:cs typeface="+mn-ea"/>
              </a:rPr>
              <a:t>，如果基站上报的</a:t>
            </a:r>
            <a:r>
              <a:rPr lang="en-US" altLang="zh-CN">
                <a:latin typeface="+mn-ea"/>
                <a:ea typeface="+mn-ea"/>
                <a:cs typeface="+mn-ea"/>
              </a:rPr>
              <a:t>GPS</a:t>
            </a:r>
            <a:r>
              <a:rPr lang="zh-CN" altLang="en-US">
                <a:latin typeface="+mn-ea"/>
                <a:ea typeface="+mn-ea"/>
                <a:cs typeface="+mn-ea"/>
              </a:rPr>
              <a:t>为</a:t>
            </a:r>
            <a:r>
              <a:rPr lang="en-US" altLang="zh-CN">
                <a:latin typeface="+mn-ea"/>
                <a:ea typeface="+mn-ea"/>
                <a:cs typeface="+mn-ea"/>
              </a:rPr>
              <a:t>0</a:t>
            </a:r>
            <a:r>
              <a:rPr lang="zh-CN" altLang="en-US">
                <a:latin typeface="+mn-ea"/>
                <a:ea typeface="+mn-ea"/>
                <a:cs typeface="+mn-ea"/>
              </a:rPr>
              <a:t>或者在</a:t>
            </a:r>
            <a:r>
              <a:rPr lang="en-US" altLang="zh-CN">
                <a:latin typeface="+mn-ea"/>
                <a:ea typeface="+mn-ea"/>
                <a:cs typeface="+mn-ea"/>
              </a:rPr>
              <a:t>GPS</a:t>
            </a:r>
            <a:r>
              <a:rPr lang="zh-CN" altLang="en-US">
                <a:latin typeface="+mn-ea"/>
                <a:ea typeface="+mn-ea"/>
                <a:cs typeface="+mn-ea"/>
              </a:rPr>
              <a:t>找对应的文件中</a:t>
            </a:r>
            <a:endParaRPr lang="zh-CN" altLang="en-US">
              <a:latin typeface="+mn-ea"/>
              <a:ea typeface="+mn-ea"/>
              <a:cs typeface="+mn-ea"/>
            </a:endParaRPr>
          </a:p>
          <a:p>
            <a:r>
              <a:rPr lang="zh-CN" altLang="en-US">
                <a:latin typeface="+mn-ea"/>
                <a:ea typeface="+mn-ea"/>
                <a:cs typeface="+mn-ea"/>
              </a:rPr>
              <a:t>找不到，则会被网管拒绝接入。</a:t>
            </a:r>
            <a:endParaRPr lang="zh-CN" altLang="en-US">
              <a:ea typeface="宋体" panose="02010600030101010101" pitchFamily="2" charset="-122"/>
            </a:endParaRPr>
          </a:p>
          <a:p>
            <a:endParaRPr lang="zh-CN" altLang="en-US">
              <a:ea typeface="宋体" panose="02010600030101010101" pitchFamily="2" charset="-122"/>
            </a:endParaRPr>
          </a:p>
        </p:txBody>
      </p:sp>
      <p:pic>
        <p:nvPicPr>
          <p:cNvPr id="9" name="图片 8"/>
          <p:cNvPicPr>
            <a:picLocks noChangeAspect="1"/>
          </p:cNvPicPr>
          <p:nvPr/>
        </p:nvPicPr>
        <p:blipFill>
          <a:blip r:embed="rId1"/>
          <a:stretch>
            <a:fillRect/>
          </a:stretch>
        </p:blipFill>
        <p:spPr>
          <a:xfrm>
            <a:off x="207010" y="3136900"/>
            <a:ext cx="8779510" cy="27432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sz="3200" dirty="0" err="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sym typeface="+mn-ea"/>
              </a:rPr>
              <a:t>Ae</a:t>
            </a:r>
            <a:r>
              <a:rPr lang="en-US" sz="3200" dirty="0" err="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sym typeface="+mn-ea"/>
              </a:rPr>
              <a:t>MS</a:t>
            </a:r>
            <a:r>
              <a:rPr lang="zh-CN" altLang="en-US" sz="3200" dirty="0" err="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sym typeface="+mn-ea"/>
              </a:rPr>
              <a:t>网元接入使用</a:t>
            </a:r>
            <a:endParaRPr lang="zh-CN" altLang="en-US" sz="3200" dirty="0">
              <a:latin typeface="+mj-lt"/>
              <a:cs typeface="+mj-lt"/>
            </a:endParaRPr>
          </a:p>
        </p:txBody>
      </p:sp>
      <p:sp>
        <p:nvSpPr>
          <p:cNvPr id="5" name="内容占位符 4"/>
          <p:cNvSpPr>
            <a:spLocks noGrp="1"/>
          </p:cNvSpPr>
          <p:nvPr>
            <p:ph idx="1"/>
          </p:nvPr>
        </p:nvSpPr>
        <p:spPr>
          <a:xfrm>
            <a:off x="499110" y="1261745"/>
            <a:ext cx="8137525" cy="4053840"/>
          </a:xfrm>
        </p:spPr>
        <p:txBody>
          <a:bodyPr/>
          <a:lstStyle/>
          <a:p>
            <a:pPr marL="0" indent="0">
              <a:buNone/>
            </a:pPr>
            <a:r>
              <a:rPr lang="zh-CN" altLang="en-US" sz="1680" dirty="0">
                <a:solidFill>
                  <a:schemeClr val="tx1"/>
                </a:solidFill>
                <a:latin typeface="+mj-lt"/>
                <a:ea typeface="宋体" panose="02010600030101010101" pitchFamily="2" charset="-122"/>
                <a:cs typeface="+mj-lt"/>
              </a:rPr>
              <a:t>Verizon网管的预配置文件有fcc，geoplan，market，mme pool，csg，pci，footprint，segw文件。</a:t>
            </a:r>
            <a:endParaRPr lang="zh-CN" altLang="en-US" sz="1680" dirty="0">
              <a:solidFill>
                <a:schemeClr val="tx1"/>
              </a:solidFill>
              <a:latin typeface="+mj-lt"/>
              <a:ea typeface="宋体" panose="02010600030101010101" pitchFamily="2" charset="-122"/>
              <a:cs typeface="+mj-lt"/>
            </a:endParaRPr>
          </a:p>
          <a:p>
            <a:pPr marL="0" indent="0">
              <a:buNone/>
            </a:pPr>
            <a:r>
              <a:rPr lang="zh-CN" altLang="en-US" sz="1680" dirty="0">
                <a:solidFill>
                  <a:srgbClr val="FF0000"/>
                </a:solidFill>
                <a:latin typeface="+mj-lt"/>
                <a:ea typeface="宋体" panose="02010600030101010101" pitchFamily="2" charset="-122"/>
                <a:cs typeface="+mj-lt"/>
              </a:rPr>
              <a:t>Geoplan文件</a:t>
            </a:r>
            <a:r>
              <a:rPr lang="zh-CN" altLang="en-US" sz="1680" dirty="0">
                <a:solidFill>
                  <a:schemeClr val="tx1"/>
                </a:solidFill>
                <a:latin typeface="+mj-lt"/>
                <a:ea typeface="宋体" panose="02010600030101010101" pitchFamily="2" charset="-122"/>
                <a:cs typeface="+mj-lt"/>
              </a:rPr>
              <a:t>： 基站上线时会上报GPS，基站能在Geoplan找到对应的最近的宏站（&lt;1.5km?）才能接入网管，同时根据GPS获取到基站的market及FIPS信息。</a:t>
            </a:r>
            <a:endParaRPr lang="zh-CN" altLang="en-US" sz="1680" dirty="0">
              <a:solidFill>
                <a:schemeClr val="tx1"/>
              </a:solidFill>
              <a:latin typeface="+mj-lt"/>
              <a:ea typeface="宋体" panose="02010600030101010101" pitchFamily="2" charset="-122"/>
              <a:cs typeface="+mj-lt"/>
            </a:endParaRPr>
          </a:p>
          <a:p>
            <a:pPr marL="0" indent="0">
              <a:buNone/>
            </a:pPr>
            <a:r>
              <a:rPr lang="zh-CN" altLang="en-US" sz="1680" dirty="0">
                <a:solidFill>
                  <a:schemeClr val="tx1"/>
                </a:solidFill>
                <a:latin typeface="+mj-lt"/>
                <a:ea typeface="宋体" panose="02010600030101010101" pitchFamily="2" charset="-122"/>
                <a:cs typeface="+mj-lt"/>
              </a:rPr>
              <a:t>这个最近的宏站我们称之为最优宏，网管会将最优宏作为基站的邻区下发给基站。</a:t>
            </a:r>
            <a:endParaRPr lang="zh-CN" altLang="en-US" sz="1680" dirty="0">
              <a:solidFill>
                <a:schemeClr val="tx1"/>
              </a:solidFill>
              <a:latin typeface="+mj-lt"/>
              <a:ea typeface="宋体" panose="02010600030101010101" pitchFamily="2" charset="-122"/>
              <a:cs typeface="+mj-lt"/>
            </a:endParaRPr>
          </a:p>
          <a:p>
            <a:pPr marL="0" indent="0">
              <a:buNone/>
            </a:pPr>
            <a:r>
              <a:rPr lang="zh-CN" altLang="en-US" sz="1680" dirty="0">
                <a:solidFill>
                  <a:srgbClr val="FF0000"/>
                </a:solidFill>
                <a:latin typeface="+mj-lt"/>
                <a:ea typeface="宋体" panose="02010600030101010101" pitchFamily="2" charset="-122"/>
                <a:cs typeface="+mj-lt"/>
              </a:rPr>
              <a:t>MME eNB TAC文件</a:t>
            </a:r>
            <a:r>
              <a:rPr lang="zh-CN" altLang="en-US" sz="1680" dirty="0">
                <a:solidFill>
                  <a:schemeClr val="tx1"/>
                </a:solidFill>
                <a:latin typeface="+mj-lt"/>
                <a:ea typeface="宋体" panose="02010600030101010101" pitchFamily="2" charset="-122"/>
                <a:cs typeface="+mj-lt"/>
              </a:rPr>
              <a:t>： 网管根据Geoplan文件获取到的最优宏enbid得到对应的femto cellid 范围（前20位）、PLMN、TAC范围。</a:t>
            </a:r>
            <a:endParaRPr lang="zh-CN" altLang="en-US" sz="1680" dirty="0">
              <a:solidFill>
                <a:schemeClr val="tx1"/>
              </a:solidFill>
              <a:latin typeface="+mj-lt"/>
              <a:ea typeface="宋体" panose="02010600030101010101" pitchFamily="2" charset="-122"/>
              <a:cs typeface="+mj-lt"/>
            </a:endParaRPr>
          </a:p>
          <a:p>
            <a:pPr marL="0" indent="0">
              <a:buNone/>
            </a:pPr>
            <a:r>
              <a:rPr lang="zh-CN" altLang="en-US" sz="1680" dirty="0">
                <a:solidFill>
                  <a:srgbClr val="FF0000"/>
                </a:solidFill>
                <a:latin typeface="+mj-lt"/>
                <a:ea typeface="宋体" panose="02010600030101010101" pitchFamily="2" charset="-122"/>
                <a:cs typeface="+mj-lt"/>
              </a:rPr>
              <a:t>LTE MME pool文件</a:t>
            </a:r>
            <a:r>
              <a:rPr lang="zh-CN" altLang="en-US" sz="1680" dirty="0">
                <a:solidFill>
                  <a:schemeClr val="tx1"/>
                </a:solidFill>
                <a:latin typeface="+mj-lt"/>
                <a:ea typeface="宋体" panose="02010600030101010101" pitchFamily="2" charset="-122"/>
                <a:cs typeface="+mj-lt"/>
              </a:rPr>
              <a:t>： 根据market找到对应的区域得到对应的mme pool FQDN和HeNBGW FQDN信息。</a:t>
            </a:r>
            <a:endParaRPr lang="zh-CN" altLang="en-US" sz="1680" dirty="0">
              <a:solidFill>
                <a:schemeClr val="tx1"/>
              </a:solidFill>
              <a:latin typeface="+mj-lt"/>
              <a:ea typeface="宋体" panose="02010600030101010101" pitchFamily="2" charset="-122"/>
              <a:cs typeface="+mj-lt"/>
            </a:endParaRPr>
          </a:p>
          <a:p>
            <a:pPr marL="0" indent="0">
              <a:buNone/>
            </a:pPr>
            <a:r>
              <a:rPr lang="zh-CN" altLang="en-US" sz="1680" dirty="0">
                <a:solidFill>
                  <a:srgbClr val="FF0000"/>
                </a:solidFill>
                <a:latin typeface="+mj-lt"/>
                <a:ea typeface="宋体" panose="02010600030101010101" pitchFamily="2" charset="-122"/>
                <a:cs typeface="+mj-lt"/>
              </a:rPr>
              <a:t>FCC文件</a:t>
            </a:r>
            <a:r>
              <a:rPr lang="zh-CN" altLang="en-US" sz="1680" dirty="0">
                <a:solidFill>
                  <a:schemeClr val="tx1"/>
                </a:solidFill>
                <a:latin typeface="+mj-lt"/>
                <a:ea typeface="宋体" panose="02010600030101010101" pitchFamily="2" charset="-122"/>
                <a:cs typeface="+mj-lt"/>
              </a:rPr>
              <a:t>： 根据FIPS得到对应的频点信息（FDD模式，只需下发下行频点即可），上下带宽。</a:t>
            </a:r>
            <a:endParaRPr lang="zh-CN" altLang="en-US" sz="1680" dirty="0">
              <a:solidFill>
                <a:schemeClr val="tx1"/>
              </a:solidFill>
              <a:latin typeface="+mj-lt"/>
              <a:ea typeface="宋体" panose="02010600030101010101" pitchFamily="2" charset="-122"/>
              <a:cs typeface="+mj-lt"/>
            </a:endParaRPr>
          </a:p>
          <a:p>
            <a:pPr marL="0" indent="0">
              <a:buNone/>
            </a:pPr>
            <a:r>
              <a:rPr lang="zh-CN" altLang="en-US" sz="1680" dirty="0">
                <a:solidFill>
                  <a:srgbClr val="FF0000"/>
                </a:solidFill>
                <a:latin typeface="+mj-lt"/>
                <a:ea typeface="宋体" panose="02010600030101010101" pitchFamily="2" charset="-122"/>
                <a:cs typeface="+mj-lt"/>
              </a:rPr>
              <a:t>PCI文件</a:t>
            </a:r>
            <a:r>
              <a:rPr lang="zh-CN" altLang="en-US" sz="1680" dirty="0">
                <a:solidFill>
                  <a:schemeClr val="tx1"/>
                </a:solidFill>
                <a:latin typeface="+mj-lt"/>
                <a:ea typeface="宋体" panose="02010600030101010101" pitchFamily="2" charset="-122"/>
                <a:cs typeface="+mj-lt"/>
              </a:rPr>
              <a:t>：根据CSG模式选取符合pci范围。</a:t>
            </a:r>
            <a:endParaRPr lang="zh-CN" altLang="en-US" sz="1680" dirty="0">
              <a:solidFill>
                <a:schemeClr val="tx1"/>
              </a:solidFill>
              <a:latin typeface="+mj-lt"/>
              <a:ea typeface="宋体" panose="02010600030101010101" pitchFamily="2" charset="-122"/>
              <a:cs typeface="+mj-lt"/>
            </a:endParaRPr>
          </a:p>
          <a:p>
            <a:pPr marL="0" indent="0">
              <a:buNone/>
            </a:pPr>
            <a:r>
              <a:rPr lang="zh-CN" altLang="en-US" sz="1680" dirty="0">
                <a:solidFill>
                  <a:srgbClr val="FF0000"/>
                </a:solidFill>
                <a:latin typeface="+mj-lt"/>
                <a:ea typeface="宋体" panose="02010600030101010101" pitchFamily="2" charset="-122"/>
                <a:cs typeface="+mj-lt"/>
              </a:rPr>
              <a:t>CSG文件</a:t>
            </a:r>
            <a:r>
              <a:rPr lang="zh-CN" altLang="en-US" sz="1680" dirty="0">
                <a:solidFill>
                  <a:schemeClr val="tx1"/>
                </a:solidFill>
                <a:latin typeface="+mj-lt"/>
                <a:ea typeface="宋体" panose="02010600030101010101" pitchFamily="2" charset="-122"/>
                <a:cs typeface="+mj-lt"/>
              </a:rPr>
              <a:t>：为指定MACid的基站配置csg模式还有csgid。若基站没有对应的csg文件，则默认是Opened模式。</a:t>
            </a:r>
            <a:endParaRPr lang="zh-CN" altLang="en-US" sz="1680" dirty="0">
              <a:solidFill>
                <a:schemeClr val="tx1"/>
              </a:solidFill>
              <a:latin typeface="+mj-lt"/>
              <a:ea typeface="宋体" panose="02010600030101010101" pitchFamily="2" charset="-122"/>
              <a:cs typeface="+mj-lt"/>
            </a:endParaRPr>
          </a:p>
          <a:p>
            <a:pPr marL="0" indent="0">
              <a:buNone/>
            </a:pPr>
            <a:r>
              <a:rPr lang="zh-CN" altLang="en-US" sz="1680" dirty="0">
                <a:solidFill>
                  <a:srgbClr val="FF0000"/>
                </a:solidFill>
                <a:latin typeface="+mj-lt"/>
                <a:ea typeface="宋体" panose="02010600030101010101" pitchFamily="2" charset="-122"/>
                <a:cs typeface="+mj-lt"/>
              </a:rPr>
              <a:t>Segw文件</a:t>
            </a:r>
            <a:r>
              <a:rPr lang="zh-CN" altLang="en-US" sz="1680" dirty="0">
                <a:solidFill>
                  <a:schemeClr val="tx1"/>
                </a:solidFill>
                <a:latin typeface="+mj-lt"/>
                <a:ea typeface="宋体" panose="02010600030101010101" pitchFamily="2" charset="-122"/>
                <a:cs typeface="+mj-lt"/>
              </a:rPr>
              <a:t>：根据基站GPS与安全网关GPS计算出距离最近的一个，在初始化上线流程下发给基站。</a:t>
            </a:r>
            <a:endParaRPr lang="zh-CN" altLang="en-US" sz="1680" dirty="0">
              <a:solidFill>
                <a:schemeClr val="tx1"/>
              </a:solidFill>
              <a:latin typeface="+mj-lt"/>
              <a:ea typeface="宋体" panose="02010600030101010101" pitchFamily="2" charset="-122"/>
              <a:cs typeface="+mj-lt"/>
            </a:endParaRPr>
          </a:p>
        </p:txBody>
      </p:sp>
      <p:sp>
        <p:nvSpPr>
          <p:cNvPr id="2" name="页脚占位符 1"/>
          <p:cNvSpPr>
            <a:spLocks noGrp="1"/>
          </p:cNvSpPr>
          <p:nvPr>
            <p:ph type="ftr" sz="quarter" idx="10"/>
          </p:nvPr>
        </p:nvSpPr>
        <p:spPr/>
        <p:txBody>
          <a:bodyPr/>
          <a:lstStyle/>
          <a:p>
            <a:pPr>
              <a:defRPr/>
            </a:pPr>
            <a:r>
              <a:rPr lang="en-US" smtClean="0"/>
              <a:t>Casa Systems Proprietary/Confidential            www.casa-systems.com   </a:t>
            </a:r>
            <a:endParaRPr lang="en-US" dirty="0"/>
          </a:p>
        </p:txBody>
      </p:sp>
      <p:sp>
        <p:nvSpPr>
          <p:cNvPr id="3" name="灯片编号占位符 2"/>
          <p:cNvSpPr>
            <a:spLocks noGrp="1"/>
          </p:cNvSpPr>
          <p:nvPr>
            <p:ph type="sldNum" sz="quarter" idx="11"/>
          </p:nvPr>
        </p:nvSpPr>
        <p:spPr/>
        <p:txBody>
          <a:bodyPr/>
          <a:lstStyle/>
          <a:p>
            <a:pPr>
              <a:defRPr/>
            </a:pPr>
            <a:r>
              <a:rPr lang="en-US" dirty="0"/>
              <a:t>page </a:t>
            </a:r>
            <a:fld id="{68A00C01-2A32-1B47-A9DB-7DD4093592BC}" type="slidenum">
              <a:rPr lang="en-US" dirty="0"/>
            </a:fld>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dirty="0" err="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sym typeface="+mn-ea"/>
              </a:rPr>
              <a:t>Ae</a:t>
            </a:r>
            <a:r>
              <a:rPr lang="en-US" dirty="0" err="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sym typeface="+mn-ea"/>
              </a:rPr>
              <a:t>MS</a:t>
            </a:r>
            <a:r>
              <a:rPr lang="zh-CN" altLang="en-US" dirty="0" err="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sym typeface="+mn-ea"/>
              </a:rPr>
              <a:t>网元接入使用</a:t>
            </a:r>
            <a:endParaRPr lang="zh-CN" altLang="en-US"/>
          </a:p>
        </p:txBody>
      </p:sp>
      <p:sp>
        <p:nvSpPr>
          <p:cNvPr id="3" name="内容占位符 2"/>
          <p:cNvSpPr>
            <a:spLocks noGrp="1"/>
          </p:cNvSpPr>
          <p:nvPr>
            <p:ph idx="1"/>
          </p:nvPr>
        </p:nvSpPr>
        <p:spPr>
          <a:xfrm>
            <a:off x="457200" y="1600200"/>
            <a:ext cx="8584565" cy="4559300"/>
          </a:xfrm>
        </p:spPr>
        <p:txBody>
          <a:bodyPr/>
          <a:p>
            <a:r>
              <a:rPr lang="en-US" altLang="zh-CN" dirty="0">
                <a:solidFill>
                  <a:schemeClr val="tx1"/>
                </a:solidFill>
                <a:latin typeface="+mj-lt"/>
                <a:ea typeface="宋体" panose="02010600030101010101" pitchFamily="2" charset="-122"/>
                <a:cs typeface="+mj-lt"/>
                <a:sym typeface="+mn-ea"/>
              </a:rPr>
              <a:t>Sprint Femto</a:t>
            </a:r>
            <a:r>
              <a:rPr lang="zh-CN" altLang="en-US" dirty="0">
                <a:solidFill>
                  <a:schemeClr val="tx1"/>
                </a:solidFill>
                <a:latin typeface="+mj-lt"/>
                <a:ea typeface="宋体" panose="02010600030101010101" pitchFamily="2" charset="-122"/>
                <a:cs typeface="+mj-lt"/>
                <a:sym typeface="+mn-ea"/>
              </a:rPr>
              <a:t>网管接入验证：</a:t>
            </a:r>
            <a:endParaRPr lang="zh-CN" altLang="en-US" dirty="0">
              <a:solidFill>
                <a:schemeClr val="tx1"/>
              </a:solidFill>
              <a:latin typeface="+mj-lt"/>
              <a:ea typeface="宋体" panose="02010600030101010101" pitchFamily="2" charset="-122"/>
              <a:cs typeface="+mj-lt"/>
              <a:sym typeface="+mn-ea"/>
            </a:endParaRPr>
          </a:p>
          <a:p>
            <a:pPr marL="0" indent="0">
              <a:buNone/>
            </a:pPr>
            <a:r>
              <a:rPr lang="en-US" altLang="zh-CN" sz="1600">
                <a:ln>
                  <a:noFill/>
                </a:ln>
                <a:solidFill>
                  <a:schemeClr val="tx1"/>
                </a:solidFill>
                <a:effectLst>
                  <a:outerShdw blurRad="38100" dist="19050" dir="2700000" algn="tl" rotWithShape="0">
                    <a:schemeClr val="dk1">
                      <a:alpha val="40000"/>
                    </a:schemeClr>
                  </a:outerShdw>
                </a:effectLst>
                <a:latin typeface="+mn-ea"/>
                <a:ea typeface="+mn-ea"/>
                <a:cs typeface="+mn-ea"/>
              </a:rPr>
              <a:t>Serial Number</a:t>
            </a:r>
            <a:r>
              <a:rPr lang="zh-CN" altLang="en-US" sz="1600">
                <a:ln>
                  <a:noFill/>
                </a:ln>
                <a:solidFill>
                  <a:schemeClr val="tx1"/>
                </a:solidFill>
                <a:effectLst>
                  <a:outerShdw blurRad="38100" dist="19050" dir="2700000" algn="tl" rotWithShape="0">
                    <a:schemeClr val="dk1">
                      <a:alpha val="40000"/>
                    </a:schemeClr>
                  </a:outerShdw>
                </a:effectLst>
                <a:latin typeface="+mn-ea"/>
                <a:ea typeface="+mn-ea"/>
                <a:cs typeface="+mn-ea"/>
              </a:rPr>
              <a:t>认证</a:t>
            </a:r>
            <a:r>
              <a:rPr lang="en-US" altLang="zh-CN" sz="1600">
                <a:ln>
                  <a:noFill/>
                </a:ln>
                <a:solidFill>
                  <a:schemeClr val="tx1"/>
                </a:solidFill>
                <a:effectLst>
                  <a:outerShdw blurRad="38100" dist="19050" dir="2700000" algn="tl" rotWithShape="0">
                    <a:schemeClr val="dk1">
                      <a:alpha val="40000"/>
                    </a:schemeClr>
                  </a:outerShdw>
                </a:effectLst>
                <a:latin typeface="+mn-ea"/>
                <a:ea typeface="+mn-ea"/>
                <a:cs typeface="+mn-ea"/>
              </a:rPr>
              <a:t>:</a:t>
            </a:r>
            <a:endParaRPr lang="en-US" altLang="zh-CN" sz="1600">
              <a:ln/>
              <a:solidFill>
                <a:schemeClr val="tx1"/>
              </a:solidFill>
              <a:effectLst>
                <a:outerShdw blurRad="38100" dist="19050" dir="2700000" algn="tl" rotWithShape="0">
                  <a:schemeClr val="dk1">
                    <a:alpha val="40000"/>
                  </a:schemeClr>
                </a:outerShdw>
              </a:effectLst>
              <a:latin typeface="+mn-ea"/>
              <a:ea typeface="+mn-ea"/>
              <a:cs typeface="+mn-ea"/>
            </a:endParaRPr>
          </a:p>
          <a:p>
            <a:pPr marL="0" indent="0">
              <a:buNone/>
            </a:pPr>
            <a:endParaRPr lang="en-US" altLang="zh-CN" sz="1600">
              <a:ln/>
              <a:solidFill>
                <a:schemeClr val="tx1"/>
              </a:solidFill>
              <a:effectLst>
                <a:outerShdw blurRad="38100" dist="19050" dir="2700000" algn="tl" rotWithShape="0">
                  <a:schemeClr val="dk1">
                    <a:alpha val="40000"/>
                  </a:schemeClr>
                </a:outerShdw>
              </a:effectLst>
              <a:latin typeface="+mj-ea"/>
              <a:ea typeface="+mj-ea"/>
            </a:endParaRPr>
          </a:p>
          <a:p>
            <a:pPr marL="0" indent="0">
              <a:buNone/>
            </a:pPr>
            <a:endParaRPr lang="en-US" altLang="zh-CN" sz="1600">
              <a:ln/>
              <a:solidFill>
                <a:schemeClr val="tx1"/>
              </a:solidFill>
              <a:effectLst>
                <a:outerShdw blurRad="38100" dist="19050" dir="2700000" algn="tl" rotWithShape="0">
                  <a:schemeClr val="dk1">
                    <a:alpha val="40000"/>
                  </a:schemeClr>
                </a:outerShdw>
              </a:effectLst>
              <a:latin typeface="+mj-ea"/>
              <a:ea typeface="+mj-ea"/>
            </a:endParaRPr>
          </a:p>
          <a:p>
            <a:pPr marL="0" indent="0">
              <a:buNone/>
            </a:pPr>
            <a:endParaRPr lang="en-US" altLang="zh-CN" sz="1600">
              <a:ln/>
              <a:solidFill>
                <a:schemeClr val="tx1"/>
              </a:solidFill>
              <a:effectLst>
                <a:outerShdw blurRad="38100" dist="19050" dir="2700000" algn="tl" rotWithShape="0">
                  <a:schemeClr val="dk1">
                    <a:alpha val="40000"/>
                  </a:schemeClr>
                </a:outerShdw>
              </a:effectLst>
              <a:latin typeface="+mj-ea"/>
              <a:ea typeface="+mj-ea"/>
            </a:endParaRPr>
          </a:p>
          <a:p>
            <a:pPr marL="0" indent="0">
              <a:buNone/>
            </a:pPr>
            <a:endParaRPr lang="en-US" altLang="zh-CN" sz="1600">
              <a:ln/>
              <a:solidFill>
                <a:schemeClr val="tx1"/>
              </a:solidFill>
              <a:effectLst>
                <a:outerShdw blurRad="38100" dist="19050" dir="2700000" algn="tl" rotWithShape="0">
                  <a:schemeClr val="dk1">
                    <a:alpha val="40000"/>
                  </a:schemeClr>
                </a:outerShdw>
              </a:effectLst>
              <a:latin typeface="+mj-ea"/>
              <a:ea typeface="+mj-ea"/>
            </a:endParaRPr>
          </a:p>
          <a:p>
            <a:pPr marL="0" indent="0">
              <a:buNone/>
            </a:pPr>
            <a:endParaRPr lang="en-US" altLang="zh-CN" sz="1600">
              <a:ln/>
              <a:solidFill>
                <a:schemeClr val="tx1"/>
              </a:solidFill>
              <a:effectLst>
                <a:outerShdw blurRad="38100" dist="19050" dir="2700000" algn="tl" rotWithShape="0">
                  <a:schemeClr val="dk1">
                    <a:alpha val="40000"/>
                  </a:schemeClr>
                </a:outerShdw>
              </a:effectLst>
              <a:latin typeface="+mj-ea"/>
              <a:ea typeface="+mj-ea"/>
            </a:endParaRPr>
          </a:p>
          <a:p>
            <a:pPr marL="0" indent="0">
              <a:buNone/>
            </a:pPr>
            <a:endParaRPr lang="en-US" altLang="zh-CN" sz="1600">
              <a:ln/>
              <a:solidFill>
                <a:schemeClr val="tx1"/>
              </a:solidFill>
              <a:effectLst>
                <a:outerShdw blurRad="38100" dist="19050" dir="2700000" algn="tl" rotWithShape="0">
                  <a:schemeClr val="dk1">
                    <a:alpha val="40000"/>
                  </a:schemeClr>
                </a:outerShdw>
              </a:effectLst>
              <a:latin typeface="+mj-ea"/>
              <a:ea typeface="+mj-ea"/>
            </a:endParaRPr>
          </a:p>
          <a:p>
            <a:pPr marL="0" indent="0">
              <a:buNone/>
            </a:pPr>
            <a:endParaRPr lang="en-US" altLang="zh-CN" sz="1600">
              <a:ln/>
              <a:solidFill>
                <a:schemeClr val="tx1"/>
              </a:solidFill>
              <a:effectLst>
                <a:outerShdw blurRad="38100" dist="19050" dir="2700000" algn="tl" rotWithShape="0">
                  <a:schemeClr val="dk1">
                    <a:alpha val="40000"/>
                  </a:schemeClr>
                </a:outerShdw>
              </a:effectLst>
              <a:latin typeface="+mj-ea"/>
              <a:ea typeface="+mj-ea"/>
            </a:endParaRPr>
          </a:p>
          <a:p>
            <a:pPr marL="0" indent="0">
              <a:buNone/>
            </a:pPr>
            <a:r>
              <a:rPr lang="en-US" altLang="zh-CN" sz="1600">
                <a:ln/>
                <a:solidFill>
                  <a:schemeClr val="tx1"/>
                </a:solidFill>
                <a:effectLst>
                  <a:outerShdw blurRad="38100" dist="19050" dir="2700000" algn="tl" rotWithShape="0">
                    <a:schemeClr val="dk1">
                      <a:alpha val="40000"/>
                    </a:schemeClr>
                  </a:outerShdw>
                </a:effectLst>
                <a:latin typeface="+mj-ea"/>
                <a:ea typeface="+mj-ea"/>
              </a:rPr>
              <a:t>GPS </a:t>
            </a:r>
            <a:r>
              <a:rPr lang="zh-CN" altLang="en-US" sz="1600">
                <a:ln/>
                <a:solidFill>
                  <a:schemeClr val="tx1"/>
                </a:solidFill>
                <a:effectLst>
                  <a:outerShdw blurRad="38100" dist="19050" dir="2700000" algn="tl" rotWithShape="0">
                    <a:schemeClr val="dk1">
                      <a:alpha val="40000"/>
                    </a:schemeClr>
                  </a:outerShdw>
                </a:effectLst>
                <a:latin typeface="+mj-ea"/>
                <a:ea typeface="+mj-ea"/>
              </a:rPr>
              <a:t>认证及预配置文件</a:t>
            </a:r>
            <a:r>
              <a:rPr lang="en-US" altLang="zh-CN" sz="1600">
                <a:ln/>
                <a:solidFill>
                  <a:schemeClr val="tx1"/>
                </a:solidFill>
                <a:effectLst>
                  <a:outerShdw blurRad="38100" dist="19050" dir="2700000" algn="tl" rotWithShape="0">
                    <a:schemeClr val="dk1">
                      <a:alpha val="40000"/>
                    </a:schemeClr>
                  </a:outerShdw>
                </a:effectLst>
                <a:latin typeface="+mj-ea"/>
                <a:ea typeface="+mj-ea"/>
              </a:rPr>
              <a:t>:</a:t>
            </a:r>
            <a:endParaRPr lang="en-US" altLang="zh-CN" sz="1600">
              <a:ln/>
              <a:solidFill>
                <a:schemeClr val="tx1"/>
              </a:solidFill>
              <a:effectLst>
                <a:outerShdw blurRad="38100" dist="19050" dir="2700000" algn="tl" rotWithShape="0">
                  <a:schemeClr val="dk1">
                    <a:alpha val="40000"/>
                  </a:schemeClr>
                </a:outerShdw>
              </a:effectLst>
              <a:latin typeface="+mj-ea"/>
              <a:ea typeface="+mj-ea"/>
            </a:endParaRPr>
          </a:p>
          <a:p>
            <a:pPr marL="0" indent="0">
              <a:buNone/>
            </a:pPr>
            <a:r>
              <a:rPr lang="en-US" altLang="zh-CN" sz="1600">
                <a:ln/>
                <a:solidFill>
                  <a:schemeClr val="tx1"/>
                </a:solidFill>
                <a:effectLst>
                  <a:outerShdw blurRad="38100" dist="19050" dir="2700000" algn="tl" rotWithShape="0">
                    <a:schemeClr val="dk1">
                      <a:alpha val="40000"/>
                    </a:schemeClr>
                  </a:outerShdw>
                </a:effectLst>
                <a:latin typeface="+mj-ea"/>
                <a:ea typeface="+mj-ea"/>
              </a:rPr>
              <a:t>Spatial:</a:t>
            </a:r>
            <a:r>
              <a:rPr lang="zh-CN" altLang="en-US" sz="1600">
                <a:ln/>
                <a:solidFill>
                  <a:schemeClr val="tx1"/>
                </a:solidFill>
                <a:effectLst>
                  <a:outerShdw blurRad="38100" dist="19050" dir="2700000" algn="tl" rotWithShape="0">
                    <a:schemeClr val="dk1">
                      <a:alpha val="40000"/>
                    </a:schemeClr>
                  </a:outerShdw>
                </a:effectLst>
                <a:latin typeface="+mj-ea"/>
                <a:ea typeface="+mj-ea"/>
              </a:rPr>
              <a:t>根据基站上报的</a:t>
            </a:r>
            <a:r>
              <a:rPr lang="en-US" altLang="zh-CN" sz="1600">
                <a:ln/>
                <a:solidFill>
                  <a:schemeClr val="tx1"/>
                </a:solidFill>
                <a:effectLst>
                  <a:outerShdw blurRad="38100" dist="19050" dir="2700000" algn="tl" rotWithShape="0">
                    <a:schemeClr val="dk1">
                      <a:alpha val="40000"/>
                    </a:schemeClr>
                  </a:outerShdw>
                </a:effectLst>
                <a:latin typeface="+mj-ea"/>
                <a:ea typeface="+mj-ea"/>
              </a:rPr>
              <a:t>GPS</a:t>
            </a:r>
            <a:r>
              <a:rPr lang="zh-CN" altLang="en-US" sz="1600">
                <a:ln/>
                <a:solidFill>
                  <a:schemeClr val="tx1"/>
                </a:solidFill>
                <a:effectLst>
                  <a:outerShdw blurRad="38100" dist="19050" dir="2700000" algn="tl" rotWithShape="0">
                    <a:schemeClr val="dk1">
                      <a:alpha val="40000"/>
                    </a:schemeClr>
                  </a:outerShdw>
                </a:effectLst>
                <a:latin typeface="+mj-ea"/>
                <a:ea typeface="+mj-ea"/>
              </a:rPr>
              <a:t>来区分基站所处的</a:t>
            </a:r>
            <a:r>
              <a:rPr lang="en-US" altLang="zh-CN" sz="1600">
                <a:ln/>
                <a:solidFill>
                  <a:schemeClr val="tx1"/>
                </a:solidFill>
                <a:effectLst>
                  <a:outerShdw blurRad="38100" dist="19050" dir="2700000" algn="tl" rotWithShape="0">
                    <a:schemeClr val="dk1">
                      <a:alpha val="40000"/>
                    </a:schemeClr>
                  </a:outerShdw>
                </a:effectLst>
                <a:latin typeface="+mj-ea"/>
                <a:ea typeface="+mj-ea"/>
              </a:rPr>
              <a:t>FIPS, Market, Earfch, Channel</a:t>
            </a:r>
            <a:endParaRPr lang="en-US" altLang="zh-CN" sz="1600">
              <a:ln/>
              <a:solidFill>
                <a:schemeClr val="tx1"/>
              </a:solidFill>
              <a:effectLst>
                <a:outerShdw blurRad="38100" dist="19050" dir="2700000" algn="tl" rotWithShape="0">
                  <a:schemeClr val="dk1">
                    <a:alpha val="40000"/>
                  </a:schemeClr>
                </a:outerShdw>
              </a:effectLst>
              <a:latin typeface="+mj-ea"/>
              <a:ea typeface="+mj-ea"/>
            </a:endParaRPr>
          </a:p>
          <a:p>
            <a:pPr marL="0" indent="0">
              <a:buNone/>
            </a:pPr>
            <a:r>
              <a:rPr lang="en-US" altLang="zh-CN" sz="1600">
                <a:ln/>
                <a:solidFill>
                  <a:schemeClr val="tx1"/>
                </a:solidFill>
                <a:effectLst>
                  <a:outerShdw blurRad="38100" dist="19050" dir="2700000" algn="tl" rotWithShape="0">
                    <a:schemeClr val="dk1">
                      <a:alpha val="40000"/>
                    </a:schemeClr>
                  </a:outerShdw>
                </a:effectLst>
                <a:latin typeface="+mj-ea"/>
                <a:ea typeface="+mj-ea"/>
              </a:rPr>
              <a:t>Frequency:</a:t>
            </a:r>
            <a:r>
              <a:rPr lang="zh-CN" altLang="en-US" sz="1600">
                <a:ln/>
                <a:solidFill>
                  <a:schemeClr val="tx1"/>
                </a:solidFill>
                <a:effectLst>
                  <a:outerShdw blurRad="38100" dist="19050" dir="2700000" algn="tl" rotWithShape="0">
                    <a:schemeClr val="dk1">
                      <a:alpha val="40000"/>
                    </a:schemeClr>
                  </a:outerShdw>
                </a:effectLst>
                <a:latin typeface="+mj-ea"/>
                <a:ea typeface="+mj-ea"/>
              </a:rPr>
              <a:t>根据分配的</a:t>
            </a:r>
            <a:r>
              <a:rPr lang="en-US" altLang="zh-CN" sz="1600">
                <a:ln/>
                <a:solidFill>
                  <a:schemeClr val="tx1"/>
                </a:solidFill>
                <a:effectLst>
                  <a:outerShdw blurRad="38100" dist="19050" dir="2700000" algn="tl" rotWithShape="0">
                    <a:schemeClr val="dk1">
                      <a:alpha val="40000"/>
                    </a:schemeClr>
                  </a:outerShdw>
                </a:effectLst>
                <a:latin typeface="+mj-ea"/>
                <a:ea typeface="+mj-ea"/>
              </a:rPr>
              <a:t>Channel</a:t>
            </a:r>
            <a:r>
              <a:rPr lang="zh-CN" altLang="en-US" sz="1600">
                <a:ln/>
                <a:solidFill>
                  <a:schemeClr val="tx1"/>
                </a:solidFill>
                <a:effectLst>
                  <a:outerShdw blurRad="38100" dist="19050" dir="2700000" algn="tl" rotWithShape="0">
                    <a:schemeClr val="dk1">
                      <a:alpha val="40000"/>
                    </a:schemeClr>
                  </a:outerShdw>
                </a:effectLst>
                <a:latin typeface="+mj-ea"/>
                <a:ea typeface="+mj-ea"/>
              </a:rPr>
              <a:t>来获取并下发</a:t>
            </a:r>
            <a:r>
              <a:rPr lang="en-US" altLang="zh-CN" sz="1600">
                <a:ln/>
                <a:solidFill>
                  <a:schemeClr val="tx1"/>
                </a:solidFill>
                <a:effectLst>
                  <a:outerShdw blurRad="38100" dist="19050" dir="2700000" algn="tl" rotWithShape="0">
                    <a:schemeClr val="dk1">
                      <a:alpha val="40000"/>
                    </a:schemeClr>
                  </a:outerShdw>
                </a:effectLst>
                <a:latin typeface="+mj-ea"/>
                <a:ea typeface="+mj-ea"/>
              </a:rPr>
              <a:t>Tx Earfcn(Earfcn DL)</a:t>
            </a:r>
            <a:endParaRPr lang="en-US" altLang="zh-CN" sz="1600">
              <a:ln/>
              <a:solidFill>
                <a:schemeClr val="tx1"/>
              </a:solidFill>
              <a:effectLst>
                <a:outerShdw blurRad="38100" dist="19050" dir="2700000" algn="tl" rotWithShape="0">
                  <a:schemeClr val="dk1">
                    <a:alpha val="40000"/>
                  </a:schemeClr>
                </a:outerShdw>
              </a:effectLst>
              <a:latin typeface="+mj-ea"/>
              <a:ea typeface="+mj-ea"/>
            </a:endParaRPr>
          </a:p>
          <a:p>
            <a:pPr marL="0" indent="0">
              <a:buNone/>
            </a:pPr>
            <a:r>
              <a:rPr lang="en-US" altLang="zh-CN" sz="1600">
                <a:ln/>
                <a:solidFill>
                  <a:schemeClr val="tx1"/>
                </a:solidFill>
                <a:effectLst>
                  <a:outerShdw blurRad="38100" dist="19050" dir="2700000" algn="tl" rotWithShape="0">
                    <a:schemeClr val="dk1">
                      <a:alpha val="40000"/>
                    </a:schemeClr>
                  </a:outerShdw>
                </a:effectLst>
                <a:latin typeface="+mj-ea"/>
                <a:ea typeface="+mj-ea"/>
              </a:rPr>
              <a:t>Service:</a:t>
            </a:r>
            <a:r>
              <a:rPr lang="zh-CN" altLang="en-US" sz="1600">
                <a:ln/>
                <a:solidFill>
                  <a:schemeClr val="tx1"/>
                </a:solidFill>
                <a:effectLst>
                  <a:outerShdw blurRad="38100" dist="19050" dir="2700000" algn="tl" rotWithShape="0">
                    <a:schemeClr val="dk1">
                      <a:alpha val="40000"/>
                    </a:schemeClr>
                  </a:outerShdw>
                </a:effectLst>
                <a:latin typeface="+mj-ea"/>
                <a:ea typeface="+mj-ea"/>
              </a:rPr>
              <a:t>根据</a:t>
            </a:r>
            <a:r>
              <a:rPr lang="en-US" altLang="zh-CN" sz="1600">
                <a:ln/>
                <a:solidFill>
                  <a:schemeClr val="tx1"/>
                </a:solidFill>
                <a:effectLst>
                  <a:outerShdw blurRad="38100" dist="19050" dir="2700000" algn="tl" rotWithShape="0">
                    <a:schemeClr val="dk1">
                      <a:alpha val="40000"/>
                    </a:schemeClr>
                  </a:outerShdw>
                </a:effectLst>
                <a:latin typeface="+mj-ea"/>
                <a:ea typeface="+mj-ea"/>
              </a:rPr>
              <a:t>FIPS(</a:t>
            </a:r>
            <a:r>
              <a:rPr lang="zh-CN" altLang="en-US" sz="1600">
                <a:ln/>
                <a:solidFill>
                  <a:schemeClr val="tx1"/>
                </a:solidFill>
                <a:effectLst>
                  <a:outerShdw blurRad="38100" dist="19050" dir="2700000" algn="tl" rotWithShape="0">
                    <a:schemeClr val="dk1">
                      <a:alpha val="40000"/>
                    </a:schemeClr>
                  </a:outerShdw>
                </a:effectLst>
                <a:latin typeface="+mj-ea"/>
                <a:ea typeface="+mj-ea"/>
              </a:rPr>
              <a:t>或</a:t>
            </a:r>
            <a:r>
              <a:rPr lang="en-US" altLang="zh-CN" sz="1600">
                <a:ln/>
                <a:solidFill>
                  <a:schemeClr val="tx1"/>
                </a:solidFill>
                <a:effectLst>
                  <a:outerShdw blurRad="38100" dist="19050" dir="2700000" algn="tl" rotWithShape="0">
                    <a:schemeClr val="dk1">
                      <a:alpha val="40000"/>
                    </a:schemeClr>
                  </a:outerShdw>
                </a:effectLst>
                <a:latin typeface="+mj-ea"/>
                <a:ea typeface="+mj-ea"/>
              </a:rPr>
              <a:t>Market)</a:t>
            </a:r>
            <a:r>
              <a:rPr lang="zh-CN" altLang="en-US" sz="1600">
                <a:ln/>
                <a:solidFill>
                  <a:schemeClr val="tx1"/>
                </a:solidFill>
                <a:effectLst>
                  <a:outerShdw blurRad="38100" dist="19050" dir="2700000" algn="tl" rotWithShape="0">
                    <a:schemeClr val="dk1">
                      <a:alpha val="40000"/>
                    </a:schemeClr>
                  </a:outerShdw>
                </a:effectLst>
                <a:latin typeface="+mj-ea"/>
                <a:ea typeface="+mj-ea"/>
              </a:rPr>
              <a:t>来获取并下发</a:t>
            </a:r>
            <a:r>
              <a:rPr lang="en-US" altLang="zh-CN" sz="1600">
                <a:ln/>
                <a:solidFill>
                  <a:schemeClr val="tx1"/>
                </a:solidFill>
                <a:effectLst>
                  <a:outerShdw blurRad="38100" dist="19050" dir="2700000" algn="tl" rotWithShape="0">
                    <a:schemeClr val="dk1">
                      <a:alpha val="40000"/>
                    </a:schemeClr>
                  </a:outerShdw>
                </a:effectLst>
                <a:latin typeface="+mj-ea"/>
                <a:ea typeface="+mj-ea"/>
              </a:rPr>
              <a:t>PlmnI</a:t>
            </a:r>
            <a:r>
              <a:rPr lang="en-US" altLang="zh-CN" sz="1600">
                <a:ln/>
                <a:solidFill>
                  <a:schemeClr val="tx1"/>
                </a:solidFill>
                <a:effectLst>
                  <a:outerShdw blurRad="38100" dist="19050" dir="2700000" algn="tl" rotWithShape="0">
                    <a:schemeClr val="dk1">
                      <a:alpha val="40000"/>
                    </a:schemeClr>
                  </a:outerShdw>
                </a:effectLst>
                <a:latin typeface="+mj-ea"/>
                <a:ea typeface="+mj-ea"/>
              </a:rPr>
              <a:t>d, TAC, SeGW IP</a:t>
            </a:r>
            <a:endParaRPr lang="en-US" altLang="zh-CN" sz="1600">
              <a:ln/>
              <a:solidFill>
                <a:schemeClr val="tx1"/>
              </a:solidFill>
              <a:effectLst>
                <a:outerShdw blurRad="38100" dist="19050" dir="2700000" algn="tl" rotWithShape="0">
                  <a:schemeClr val="dk1">
                    <a:alpha val="40000"/>
                  </a:schemeClr>
                </a:outerShdw>
              </a:effectLst>
              <a:latin typeface="+mj-ea"/>
              <a:ea typeface="+mj-ea"/>
            </a:endParaRPr>
          </a:p>
          <a:p>
            <a:pPr marL="0" indent="0">
              <a:buNone/>
            </a:pPr>
            <a:r>
              <a:rPr lang="en-US" altLang="zh-CN" sz="1600">
                <a:ln/>
                <a:solidFill>
                  <a:schemeClr val="tx1"/>
                </a:solidFill>
                <a:effectLst>
                  <a:outerShdw blurRad="38100" dist="19050" dir="2700000" algn="tl" rotWithShape="0">
                    <a:schemeClr val="dk1">
                      <a:alpha val="40000"/>
                    </a:schemeClr>
                  </a:outerShdw>
                </a:effectLst>
                <a:latin typeface="+mj-ea"/>
                <a:ea typeface="+mj-ea"/>
              </a:rPr>
              <a:t>MSDB:</a:t>
            </a:r>
            <a:r>
              <a:rPr lang="zh-CN" altLang="en-US" sz="1600">
                <a:ln/>
                <a:solidFill>
                  <a:schemeClr val="tx1"/>
                </a:solidFill>
                <a:effectLst>
                  <a:outerShdw blurRad="38100" dist="19050" dir="2700000" algn="tl" rotWithShape="0">
                    <a:schemeClr val="dk1">
                      <a:alpha val="40000"/>
                    </a:schemeClr>
                  </a:outerShdw>
                </a:effectLst>
                <a:latin typeface="+mj-ea"/>
                <a:ea typeface="+mj-ea"/>
              </a:rPr>
              <a:t>根据</a:t>
            </a:r>
            <a:r>
              <a:rPr lang="en-US" altLang="zh-CN" sz="1600">
                <a:ln/>
                <a:solidFill>
                  <a:schemeClr val="tx1"/>
                </a:solidFill>
                <a:effectLst>
                  <a:outerShdw blurRad="38100" dist="19050" dir="2700000" algn="tl" rotWithShape="0">
                    <a:schemeClr val="dk1">
                      <a:alpha val="40000"/>
                    </a:schemeClr>
                  </a:outerShdw>
                </a:effectLst>
                <a:latin typeface="+mj-ea"/>
                <a:ea typeface="+mj-ea"/>
              </a:rPr>
              <a:t>GPS</a:t>
            </a:r>
            <a:r>
              <a:rPr lang="zh-CN" altLang="en-US" sz="1600">
                <a:ln/>
                <a:solidFill>
                  <a:schemeClr val="tx1"/>
                </a:solidFill>
                <a:effectLst>
                  <a:outerShdw blurRad="38100" dist="19050" dir="2700000" algn="tl" rotWithShape="0">
                    <a:schemeClr val="dk1">
                      <a:alpha val="40000"/>
                    </a:schemeClr>
                  </a:outerShdw>
                </a:effectLst>
                <a:latin typeface="+mj-ea"/>
                <a:ea typeface="+mj-ea"/>
              </a:rPr>
              <a:t>来扫描一定区域内的邻区</a:t>
            </a:r>
            <a:r>
              <a:rPr lang="en-US" altLang="zh-CN" sz="1600">
                <a:ln/>
                <a:solidFill>
                  <a:schemeClr val="tx1"/>
                </a:solidFill>
                <a:effectLst>
                  <a:outerShdw blurRad="38100" dist="19050" dir="2700000" algn="tl" rotWithShape="0">
                    <a:schemeClr val="dk1">
                      <a:alpha val="40000"/>
                    </a:schemeClr>
                  </a:outerShdw>
                </a:effectLst>
                <a:latin typeface="+mj-ea"/>
                <a:ea typeface="+mj-ea"/>
              </a:rPr>
              <a:t>(</a:t>
            </a:r>
            <a:r>
              <a:rPr lang="zh-CN" altLang="en-US" sz="1600">
                <a:ln/>
                <a:solidFill>
                  <a:schemeClr val="tx1"/>
                </a:solidFill>
                <a:effectLst>
                  <a:outerShdw blurRad="38100" dist="19050" dir="2700000" algn="tl" rotWithShape="0">
                    <a:schemeClr val="dk1">
                      <a:alpha val="40000"/>
                    </a:schemeClr>
                  </a:outerShdw>
                </a:effectLst>
                <a:latin typeface="+mj-ea"/>
                <a:ea typeface="+mj-ea"/>
              </a:rPr>
              <a:t>最多八个</a:t>
            </a:r>
            <a:r>
              <a:rPr lang="en-US" altLang="zh-CN" sz="1600">
                <a:ln/>
                <a:solidFill>
                  <a:schemeClr val="tx1"/>
                </a:solidFill>
                <a:effectLst>
                  <a:outerShdw blurRad="38100" dist="19050" dir="2700000" algn="tl" rotWithShape="0">
                    <a:schemeClr val="dk1">
                      <a:alpha val="40000"/>
                    </a:schemeClr>
                  </a:outerShdw>
                </a:effectLst>
                <a:latin typeface="+mj-ea"/>
                <a:ea typeface="+mj-ea"/>
              </a:rPr>
              <a:t>),</a:t>
            </a:r>
            <a:r>
              <a:rPr lang="zh-CN" altLang="en-US" sz="1600">
                <a:ln/>
                <a:solidFill>
                  <a:schemeClr val="tx1"/>
                </a:solidFill>
                <a:effectLst>
                  <a:outerShdw blurRad="38100" dist="19050" dir="2700000" algn="tl" rotWithShape="0">
                    <a:schemeClr val="dk1">
                      <a:alpha val="40000"/>
                    </a:schemeClr>
                  </a:outerShdw>
                </a:effectLst>
                <a:latin typeface="+mj-ea"/>
                <a:ea typeface="+mj-ea"/>
              </a:rPr>
              <a:t>并将它们的频点去重后构成异频列表下发</a:t>
            </a:r>
            <a:endParaRPr lang="en-US" altLang="zh-CN" sz="1600">
              <a:ln/>
              <a:solidFill>
                <a:schemeClr val="tx1"/>
              </a:solidFill>
              <a:effectLst>
                <a:outerShdw blurRad="38100" dist="19050" dir="2700000" algn="tl" rotWithShape="0">
                  <a:schemeClr val="dk1">
                    <a:alpha val="40000"/>
                  </a:schemeClr>
                </a:outerShdw>
              </a:effectLst>
              <a:latin typeface="+mj-ea"/>
              <a:ea typeface="+mj-ea"/>
            </a:endParaRPr>
          </a:p>
          <a:p>
            <a:pPr marL="0" indent="0">
              <a:buNone/>
            </a:pPr>
            <a:r>
              <a:rPr lang="en-US" altLang="zh-CN" sz="1600">
                <a:ln/>
                <a:solidFill>
                  <a:schemeClr val="tx1"/>
                </a:solidFill>
                <a:effectLst>
                  <a:outerShdw blurRad="38100" dist="19050" dir="2700000" algn="tl" rotWithShape="0">
                    <a:schemeClr val="dk1">
                      <a:alpha val="40000"/>
                    </a:schemeClr>
                  </a:outerShdw>
                </a:effectLst>
                <a:latin typeface="+mj-ea"/>
                <a:ea typeface="+mj-ea"/>
              </a:rPr>
              <a:t>CDMA:</a:t>
            </a:r>
            <a:r>
              <a:rPr lang="zh-CN" altLang="en-US" sz="1600">
                <a:ln/>
                <a:solidFill>
                  <a:schemeClr val="tx1"/>
                </a:solidFill>
                <a:effectLst>
                  <a:outerShdw blurRad="38100" dist="19050" dir="2700000" algn="tl" rotWithShape="0">
                    <a:schemeClr val="dk1">
                      <a:alpha val="40000"/>
                    </a:schemeClr>
                  </a:outerShdw>
                </a:effectLst>
                <a:latin typeface="+mj-ea"/>
                <a:ea typeface="+mj-ea"/>
              </a:rPr>
              <a:t>根据</a:t>
            </a:r>
            <a:r>
              <a:rPr lang="en-US" altLang="zh-CN" sz="1600">
                <a:ln/>
                <a:solidFill>
                  <a:schemeClr val="tx1"/>
                </a:solidFill>
                <a:effectLst>
                  <a:outerShdw blurRad="38100" dist="19050" dir="2700000" algn="tl" rotWithShape="0">
                    <a:schemeClr val="dk1">
                      <a:alpha val="40000"/>
                    </a:schemeClr>
                  </a:outerShdw>
                </a:effectLst>
                <a:latin typeface="+mj-ea"/>
                <a:ea typeface="+mj-ea"/>
              </a:rPr>
              <a:t>GPS</a:t>
            </a:r>
            <a:r>
              <a:rPr lang="zh-CN" altLang="en-US" sz="1600">
                <a:ln/>
                <a:solidFill>
                  <a:schemeClr val="tx1"/>
                </a:solidFill>
                <a:effectLst>
                  <a:outerShdw blurRad="38100" dist="19050" dir="2700000" algn="tl" rotWithShape="0">
                    <a:schemeClr val="dk1">
                      <a:alpha val="40000"/>
                    </a:schemeClr>
                  </a:outerShdw>
                </a:effectLst>
                <a:latin typeface="+mj-ea"/>
                <a:ea typeface="+mj-ea"/>
              </a:rPr>
              <a:t>来获取</a:t>
            </a:r>
            <a:r>
              <a:rPr lang="en-US" altLang="zh-CN" sz="1600">
                <a:ln/>
                <a:solidFill>
                  <a:schemeClr val="tx1"/>
                </a:solidFill>
                <a:effectLst>
                  <a:outerShdw blurRad="38100" dist="19050" dir="2700000" algn="tl" rotWithShape="0">
                    <a:schemeClr val="dk1">
                      <a:alpha val="40000"/>
                    </a:schemeClr>
                  </a:outerShdw>
                </a:effectLst>
                <a:latin typeface="+mj-ea"/>
                <a:ea typeface="+mj-ea"/>
              </a:rPr>
              <a:t>CDMA2000</a:t>
            </a:r>
            <a:r>
              <a:rPr lang="zh-CN" altLang="en-US" sz="1600">
                <a:ln/>
                <a:solidFill>
                  <a:schemeClr val="tx1"/>
                </a:solidFill>
                <a:effectLst>
                  <a:outerShdw blurRad="38100" dist="19050" dir="2700000" algn="tl" rotWithShape="0">
                    <a:schemeClr val="dk1">
                      <a:alpha val="40000"/>
                    </a:schemeClr>
                  </a:outerShdw>
                </a:effectLst>
                <a:latin typeface="+mj-ea"/>
                <a:ea typeface="+mj-ea"/>
              </a:rPr>
              <a:t>邻区并下发相关参数</a:t>
            </a:r>
            <a:endParaRPr lang="en-US" altLang="zh-CN" sz="1600">
              <a:ln/>
              <a:solidFill>
                <a:schemeClr val="tx1"/>
              </a:solidFill>
              <a:effectLst>
                <a:outerShdw blurRad="38100" dist="19050" dir="2700000" algn="tl" rotWithShape="0">
                  <a:schemeClr val="dk1">
                    <a:alpha val="40000"/>
                  </a:schemeClr>
                </a:outerShdw>
              </a:effectLst>
              <a:latin typeface="+mj-ea"/>
              <a:ea typeface="+mj-ea"/>
            </a:endParaRPr>
          </a:p>
          <a:p>
            <a:pPr marL="0" indent="0">
              <a:buNone/>
            </a:pPr>
            <a:endParaRPr lang="en-US" altLang="zh-CN" sz="1600">
              <a:ln/>
              <a:solidFill>
                <a:schemeClr val="tx1"/>
              </a:solidFill>
              <a:effectLst>
                <a:outerShdw blurRad="38100" dist="19050" dir="2700000" algn="tl" rotWithShape="0">
                  <a:schemeClr val="dk1">
                    <a:alpha val="40000"/>
                  </a:schemeClr>
                </a:outerShdw>
              </a:effectLst>
              <a:latin typeface="+mj-ea"/>
              <a:ea typeface="+mj-ea"/>
            </a:endParaRPr>
          </a:p>
        </p:txBody>
      </p:sp>
      <p:sp>
        <p:nvSpPr>
          <p:cNvPr id="4" name="页脚占位符 3"/>
          <p:cNvSpPr>
            <a:spLocks noGrp="1"/>
          </p:cNvSpPr>
          <p:nvPr>
            <p:ph type="ftr" sz="quarter" idx="10"/>
          </p:nvPr>
        </p:nvSpPr>
        <p:spPr/>
        <p:txBody>
          <a:bodyPr/>
          <a:p>
            <a:pPr>
              <a:defRPr/>
            </a:pPr>
            <a:r>
              <a:rPr lang="en-US" smtClean="0"/>
              <a:t>Casa Systems Proprietary/Confidential            www.casa-systems.com   </a:t>
            </a:r>
            <a:endParaRPr lang="en-US" dirty="0"/>
          </a:p>
        </p:txBody>
      </p:sp>
      <p:sp>
        <p:nvSpPr>
          <p:cNvPr id="5" name="灯片编号占位符 4"/>
          <p:cNvSpPr>
            <a:spLocks noGrp="1"/>
          </p:cNvSpPr>
          <p:nvPr>
            <p:ph type="sldNum" sz="quarter" idx="11"/>
          </p:nvPr>
        </p:nvSpPr>
        <p:spPr/>
        <p:txBody>
          <a:bodyPr/>
          <a:p>
            <a:pPr>
              <a:defRPr/>
            </a:pPr>
            <a:r>
              <a:rPr lang="en-US" dirty="0"/>
              <a:t>page </a:t>
            </a:r>
            <a:fld id="{4354DDC1-5223-434E-A29F-FC6599A07770}" type="slidenum">
              <a:rPr lang="en-US" dirty="0"/>
            </a:fld>
            <a:endParaRPr lang="en-US" dirty="0"/>
          </a:p>
        </p:txBody>
      </p:sp>
      <p:pic>
        <p:nvPicPr>
          <p:cNvPr id="6" name="图片 5"/>
          <p:cNvPicPr>
            <a:picLocks noChangeAspect="1"/>
          </p:cNvPicPr>
          <p:nvPr/>
        </p:nvPicPr>
        <p:blipFill>
          <a:blip r:embed="rId1"/>
          <a:stretch>
            <a:fillRect/>
          </a:stretch>
        </p:blipFill>
        <p:spPr>
          <a:xfrm>
            <a:off x="457200" y="2334895"/>
            <a:ext cx="8229600" cy="203390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sz="3200" dirty="0" err="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sym typeface="+mn-ea"/>
              </a:rPr>
              <a:t>Ae</a:t>
            </a:r>
            <a:r>
              <a:rPr lang="en-US" sz="3200" dirty="0" err="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sym typeface="+mn-ea"/>
              </a:rPr>
              <a:t>MS</a:t>
            </a:r>
            <a:r>
              <a:rPr lang="zh-CN" altLang="en-US" sz="3200" dirty="0" err="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sym typeface="+mn-ea"/>
              </a:rPr>
              <a:t>网元接入使用</a:t>
            </a:r>
            <a:endParaRPr lang="zh-CN" altLang="en-US" sz="3200" dirty="0">
              <a:latin typeface="+mj-lt"/>
              <a:cs typeface="+mj-lt"/>
            </a:endParaRPr>
          </a:p>
        </p:txBody>
      </p:sp>
      <p:sp>
        <p:nvSpPr>
          <p:cNvPr id="5" name="内容占位符 4"/>
          <p:cNvSpPr>
            <a:spLocks noGrp="1"/>
          </p:cNvSpPr>
          <p:nvPr>
            <p:ph idx="1"/>
          </p:nvPr>
        </p:nvSpPr>
        <p:spPr>
          <a:xfrm>
            <a:off x="672465" y="1422400"/>
            <a:ext cx="8187690" cy="4864735"/>
          </a:xfrm>
        </p:spPr>
        <p:txBody>
          <a:bodyPr/>
          <a:lstStyle/>
          <a:p>
            <a:pPr marL="0" indent="0">
              <a:buNone/>
            </a:pPr>
            <a:r>
              <a:rPr lang="en-US" altLang="zh-CN" dirty="0">
                <a:solidFill>
                  <a:schemeClr val="tx1"/>
                </a:solidFill>
                <a:latin typeface="+mj-lt"/>
                <a:ea typeface="宋体" panose="02010600030101010101" pitchFamily="2" charset="-122"/>
                <a:cs typeface="+mj-lt"/>
                <a:sym typeface="+mn-ea"/>
              </a:rPr>
              <a:t>Sprint Pico</a:t>
            </a:r>
            <a:r>
              <a:rPr lang="zh-CN" altLang="en-US" dirty="0">
                <a:solidFill>
                  <a:schemeClr val="tx1"/>
                </a:solidFill>
                <a:latin typeface="+mj-lt"/>
                <a:ea typeface="宋体" panose="02010600030101010101" pitchFamily="2" charset="-122"/>
                <a:cs typeface="+mj-lt"/>
                <a:sym typeface="+mn-ea"/>
              </a:rPr>
              <a:t>网管接入验证：</a:t>
            </a:r>
            <a:endParaRPr lang="en-US" altLang="zh-CN" dirty="0" smtClean="0">
              <a:solidFill>
                <a:schemeClr val="tx1"/>
              </a:solidFill>
              <a:latin typeface="+mj-lt"/>
              <a:cs typeface="+mj-lt"/>
            </a:endParaRPr>
          </a:p>
          <a:p>
            <a:pPr marL="0" indent="0">
              <a:buNone/>
            </a:pPr>
            <a:r>
              <a:rPr lang="en-US" altLang="zh-CN" sz="1800" dirty="0" smtClean="0">
                <a:solidFill>
                  <a:schemeClr val="tx1"/>
                </a:solidFill>
                <a:latin typeface="+mj-lt"/>
                <a:cs typeface="+mj-lt"/>
              </a:rPr>
              <a:t>Serial Number </a:t>
            </a:r>
            <a:r>
              <a:rPr lang="zh-CN" altLang="en-US" sz="1800" dirty="0" smtClean="0">
                <a:solidFill>
                  <a:schemeClr val="tx1"/>
                </a:solidFill>
                <a:latin typeface="+mj-lt"/>
                <a:cs typeface="+mj-lt"/>
              </a:rPr>
              <a:t>认证</a:t>
            </a:r>
            <a:r>
              <a:rPr lang="en-US" altLang="zh-CN" sz="1800" dirty="0" smtClean="0">
                <a:solidFill>
                  <a:schemeClr val="tx1"/>
                </a:solidFill>
                <a:latin typeface="+mj-lt"/>
                <a:cs typeface="+mj-lt"/>
              </a:rPr>
              <a:t>:</a:t>
            </a:r>
            <a:endParaRPr lang="en-US" altLang="zh-CN" sz="1600" dirty="0" smtClean="0">
              <a:solidFill>
                <a:schemeClr val="tx1"/>
              </a:solidFill>
              <a:latin typeface="+mj-lt"/>
              <a:cs typeface="+mj-lt"/>
            </a:endParaRPr>
          </a:p>
          <a:p>
            <a:pPr marL="0" indent="0">
              <a:buNone/>
            </a:pPr>
            <a:r>
              <a:rPr lang="zh-CN" altLang="en-US" sz="1600" dirty="0">
                <a:solidFill>
                  <a:schemeClr val="tx1"/>
                </a:solidFill>
                <a:latin typeface="+mj-lt"/>
                <a:cs typeface="+mj-lt"/>
              </a:rPr>
              <a:t>添加序列号的前提条件是上传需要使用的</a:t>
            </a:r>
            <a:r>
              <a:rPr lang="en-US" altLang="zh-CN" sz="1600" dirty="0">
                <a:solidFill>
                  <a:schemeClr val="tx1"/>
                </a:solidFill>
                <a:latin typeface="+mj-lt"/>
                <a:cs typeface="+mj-lt"/>
              </a:rPr>
              <a:t>profile</a:t>
            </a:r>
            <a:r>
              <a:rPr lang="zh-CN" altLang="en-US" sz="1600" dirty="0">
                <a:solidFill>
                  <a:schemeClr val="tx1"/>
                </a:solidFill>
                <a:latin typeface="+mj-lt"/>
                <a:cs typeface="+mj-lt"/>
              </a:rPr>
              <a:t>和</a:t>
            </a:r>
            <a:r>
              <a:rPr lang="en-US" altLang="zh-CN" sz="1600" dirty="0">
                <a:solidFill>
                  <a:schemeClr val="tx1"/>
                </a:solidFill>
                <a:latin typeface="+mj-lt"/>
                <a:cs typeface="+mj-lt"/>
              </a:rPr>
              <a:t>provision</a:t>
            </a:r>
            <a:r>
              <a:rPr lang="zh-CN" altLang="en-US" sz="1600" dirty="0">
                <a:solidFill>
                  <a:schemeClr val="tx1"/>
                </a:solidFill>
                <a:latin typeface="+mj-lt"/>
                <a:cs typeface="+mj-lt"/>
              </a:rPr>
              <a:t>文件</a:t>
            </a:r>
            <a:endParaRPr lang="zh-CN" altLang="en-US" dirty="0">
              <a:solidFill>
                <a:schemeClr val="tx1"/>
              </a:solidFill>
              <a:latin typeface="+mj-lt"/>
              <a:cs typeface="+mj-lt"/>
            </a:endParaRPr>
          </a:p>
          <a:p>
            <a:pPr marL="0" indent="0">
              <a:buNone/>
            </a:pPr>
            <a:endParaRPr lang="en-US" altLang="zh-CN" dirty="0">
              <a:solidFill>
                <a:schemeClr val="tx1"/>
              </a:solidFill>
              <a:latin typeface="+mj-lt"/>
              <a:cs typeface="+mj-lt"/>
            </a:endParaRPr>
          </a:p>
        </p:txBody>
      </p:sp>
      <p:sp>
        <p:nvSpPr>
          <p:cNvPr id="2" name="页脚占位符 1"/>
          <p:cNvSpPr>
            <a:spLocks noGrp="1"/>
          </p:cNvSpPr>
          <p:nvPr>
            <p:ph type="ftr" sz="quarter" idx="10"/>
          </p:nvPr>
        </p:nvSpPr>
        <p:spPr/>
        <p:txBody>
          <a:bodyPr/>
          <a:lstStyle/>
          <a:p>
            <a:pPr>
              <a:defRPr/>
            </a:pPr>
            <a:r>
              <a:rPr lang="en-US" smtClean="0"/>
              <a:t>Casa Systems Proprietary/Confidential            www.casa-systems.com   </a:t>
            </a:r>
            <a:endParaRPr lang="en-US" dirty="0"/>
          </a:p>
        </p:txBody>
      </p:sp>
      <p:sp>
        <p:nvSpPr>
          <p:cNvPr id="3" name="灯片编号占位符 2"/>
          <p:cNvSpPr>
            <a:spLocks noGrp="1"/>
          </p:cNvSpPr>
          <p:nvPr>
            <p:ph type="sldNum" sz="quarter" idx="11"/>
          </p:nvPr>
        </p:nvSpPr>
        <p:spPr/>
        <p:txBody>
          <a:bodyPr/>
          <a:lstStyle/>
          <a:p>
            <a:pPr>
              <a:defRPr/>
            </a:pPr>
            <a:r>
              <a:rPr lang="en-US" dirty="0"/>
              <a:t>page </a:t>
            </a:r>
            <a:fld id="{68A00C01-2A32-1B47-A9DB-7DD4093592BC}" type="slidenum">
              <a:rPr lang="en-US" dirty="0"/>
            </a:fld>
            <a:endParaRPr lang="en-US" dirty="0"/>
          </a:p>
        </p:txBody>
      </p:sp>
      <p:pic>
        <p:nvPicPr>
          <p:cNvPr id="7" name="图片 6"/>
          <p:cNvPicPr>
            <a:picLocks noChangeAspect="1"/>
          </p:cNvPicPr>
          <p:nvPr/>
        </p:nvPicPr>
        <p:blipFill>
          <a:blip r:embed="rId1"/>
          <a:stretch>
            <a:fillRect/>
          </a:stretch>
        </p:blipFill>
        <p:spPr>
          <a:xfrm>
            <a:off x="672465" y="2530475"/>
            <a:ext cx="8206740" cy="361251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r>
              <a:rPr lang="zh-CN" altLang="en-US" sz="1600">
                <a:ln/>
                <a:solidFill>
                  <a:schemeClr val="tx1"/>
                </a:solidFill>
                <a:effectLst>
                  <a:outerShdw blurRad="38100" dist="19050" dir="2700000" algn="tl" rotWithShape="0">
                    <a:schemeClr val="dk1">
                      <a:alpha val="40000"/>
                    </a:schemeClr>
                  </a:outerShdw>
                </a:effectLst>
                <a:latin typeface="+mj-ea"/>
                <a:ea typeface="+mj-ea"/>
                <a:cs typeface="+mj-ea"/>
              </a:rPr>
              <a:t>成功上传</a:t>
            </a:r>
            <a:r>
              <a:rPr lang="en-US" altLang="zh-CN" sz="1600">
                <a:ln/>
                <a:solidFill>
                  <a:schemeClr val="tx1"/>
                </a:solidFill>
                <a:effectLst>
                  <a:outerShdw blurRad="38100" dist="19050" dir="2700000" algn="tl" rotWithShape="0">
                    <a:schemeClr val="dk1">
                      <a:alpha val="40000"/>
                    </a:schemeClr>
                  </a:outerShdw>
                </a:effectLst>
                <a:latin typeface="+mj-ea"/>
                <a:ea typeface="+mj-ea"/>
                <a:cs typeface="+mj-ea"/>
              </a:rPr>
              <a:t>provision</a:t>
            </a:r>
            <a:r>
              <a:rPr lang="zh-CN" altLang="en-US" sz="1600">
                <a:ln/>
                <a:solidFill>
                  <a:schemeClr val="tx1"/>
                </a:solidFill>
                <a:effectLst>
                  <a:outerShdw blurRad="38100" dist="19050" dir="2700000" algn="tl" rotWithShape="0">
                    <a:schemeClr val="dk1">
                      <a:alpha val="40000"/>
                    </a:schemeClr>
                  </a:outerShdw>
                </a:effectLst>
                <a:latin typeface="+mj-ea"/>
                <a:ea typeface="+mj-ea"/>
                <a:cs typeface="+mj-ea"/>
              </a:rPr>
              <a:t>后在页面添加对应的序列号</a:t>
            </a:r>
            <a:endParaRPr lang="zh-CN" altLang="en-US" sz="1600">
              <a:ln/>
              <a:solidFill>
                <a:schemeClr val="tx1"/>
              </a:solidFill>
              <a:effectLst>
                <a:outerShdw blurRad="38100" dist="19050" dir="2700000" algn="tl" rotWithShape="0">
                  <a:schemeClr val="dk1">
                    <a:alpha val="40000"/>
                  </a:schemeClr>
                </a:outerShdw>
              </a:effectLst>
            </a:endParaRPr>
          </a:p>
          <a:p>
            <a:endParaRPr lang="zh-CN" altLang="en-US" sz="1600">
              <a:ln/>
              <a:solidFill>
                <a:schemeClr val="tx1"/>
              </a:solidFill>
              <a:effectLst>
                <a:outerShdw blurRad="38100" dist="19050" dir="2700000" algn="tl" rotWithShape="0">
                  <a:schemeClr val="dk1">
                    <a:alpha val="40000"/>
                  </a:schemeClr>
                </a:outerShdw>
              </a:effectLst>
            </a:endParaRPr>
          </a:p>
          <a:p>
            <a:endParaRPr lang="zh-CN" altLang="en-US" sz="1600">
              <a:ln/>
              <a:solidFill>
                <a:schemeClr val="tx1"/>
              </a:solidFill>
              <a:effectLst>
                <a:outerShdw blurRad="38100" dist="19050" dir="2700000" algn="tl" rotWithShape="0">
                  <a:schemeClr val="dk1">
                    <a:alpha val="40000"/>
                  </a:schemeClr>
                </a:outerShdw>
              </a:effectLst>
            </a:endParaRPr>
          </a:p>
          <a:p>
            <a:endParaRPr lang="zh-CN" altLang="en-US" sz="1600">
              <a:ln/>
              <a:solidFill>
                <a:schemeClr val="tx1"/>
              </a:solidFill>
              <a:effectLst>
                <a:outerShdw blurRad="38100" dist="19050" dir="2700000" algn="tl" rotWithShape="0">
                  <a:schemeClr val="dk1">
                    <a:alpha val="40000"/>
                  </a:schemeClr>
                </a:outerShdw>
              </a:effectLst>
            </a:endParaRPr>
          </a:p>
          <a:p>
            <a:endParaRPr lang="zh-CN" altLang="en-US" sz="1600">
              <a:ln/>
              <a:solidFill>
                <a:schemeClr val="tx1"/>
              </a:solidFill>
              <a:effectLst>
                <a:outerShdw blurRad="38100" dist="19050" dir="2700000" algn="tl" rotWithShape="0">
                  <a:schemeClr val="dk1">
                    <a:alpha val="40000"/>
                  </a:schemeClr>
                </a:outerShdw>
              </a:effectLst>
            </a:endParaRPr>
          </a:p>
          <a:p>
            <a:endParaRPr lang="zh-CN" altLang="en-US" sz="1600">
              <a:ln/>
              <a:solidFill>
                <a:schemeClr val="tx1"/>
              </a:solidFill>
              <a:effectLst>
                <a:outerShdw blurRad="38100" dist="19050" dir="2700000" algn="tl" rotWithShape="0">
                  <a:schemeClr val="dk1">
                    <a:alpha val="40000"/>
                  </a:schemeClr>
                </a:outerShdw>
              </a:effectLst>
            </a:endParaRPr>
          </a:p>
          <a:p>
            <a:endParaRPr lang="zh-CN" altLang="en-US" sz="1600">
              <a:ln/>
              <a:solidFill>
                <a:schemeClr val="tx1"/>
              </a:solidFill>
              <a:effectLst>
                <a:outerShdw blurRad="38100" dist="19050" dir="2700000" algn="tl" rotWithShape="0">
                  <a:schemeClr val="dk1">
                    <a:alpha val="40000"/>
                  </a:schemeClr>
                </a:outerShdw>
              </a:effectLst>
            </a:endParaRPr>
          </a:p>
          <a:p>
            <a:endParaRPr lang="zh-CN" altLang="en-US" sz="1600">
              <a:ln/>
              <a:solidFill>
                <a:schemeClr val="tx1"/>
              </a:solidFill>
              <a:effectLst>
                <a:outerShdw blurRad="38100" dist="19050" dir="2700000" algn="tl" rotWithShape="0">
                  <a:schemeClr val="dk1">
                    <a:alpha val="40000"/>
                  </a:schemeClr>
                </a:outerShdw>
              </a:effectLst>
            </a:endParaRPr>
          </a:p>
          <a:p>
            <a:endParaRPr lang="zh-CN" altLang="en-US" sz="1600">
              <a:ln/>
              <a:solidFill>
                <a:schemeClr val="tx1"/>
              </a:solidFill>
              <a:effectLst>
                <a:outerShdw blurRad="38100" dist="19050" dir="2700000" algn="tl" rotWithShape="0">
                  <a:schemeClr val="dk1">
                    <a:alpha val="40000"/>
                  </a:schemeClr>
                </a:outerShdw>
              </a:effectLst>
            </a:endParaRPr>
          </a:p>
          <a:p>
            <a:endParaRPr lang="zh-CN" altLang="en-US" sz="1600">
              <a:ln/>
              <a:solidFill>
                <a:schemeClr val="tx1"/>
              </a:solidFill>
              <a:effectLst>
                <a:outerShdw blurRad="38100" dist="19050" dir="2700000" algn="tl" rotWithShape="0">
                  <a:schemeClr val="dk1">
                    <a:alpha val="40000"/>
                  </a:schemeClr>
                </a:outerShdw>
              </a:effectLst>
            </a:endParaRPr>
          </a:p>
          <a:p>
            <a:r>
              <a:rPr lang="zh-CN" altLang="en-US" sz="1600">
                <a:ln/>
                <a:solidFill>
                  <a:schemeClr val="tx1"/>
                </a:solidFill>
                <a:effectLst>
                  <a:outerShdw blurRad="38100" dist="19050" dir="2700000" algn="tl" rotWithShape="0">
                    <a:schemeClr val="dk1">
                      <a:alpha val="40000"/>
                    </a:schemeClr>
                  </a:outerShdw>
                </a:effectLst>
                <a:latin typeface="+mn-ea"/>
                <a:ea typeface="+mn-ea"/>
                <a:cs typeface="+mn-ea"/>
              </a:rPr>
              <a:t>否则网管会拒绝设备接入</a:t>
            </a:r>
            <a:r>
              <a:rPr lang="en-US" altLang="zh-CN" sz="1600">
                <a:ln/>
                <a:solidFill>
                  <a:schemeClr val="tx1"/>
                </a:solidFill>
                <a:effectLst>
                  <a:outerShdw blurRad="38100" dist="19050" dir="2700000" algn="tl" rotWithShape="0">
                    <a:schemeClr val="dk1">
                      <a:alpha val="40000"/>
                    </a:schemeClr>
                  </a:outerShdw>
                </a:effectLst>
                <a:latin typeface="+mn-ea"/>
                <a:ea typeface="+mn-ea"/>
                <a:cs typeface="+mn-ea"/>
              </a:rPr>
              <a:t>:</a:t>
            </a:r>
            <a:endParaRPr lang="en-US" altLang="zh-CN" sz="1600">
              <a:ln/>
              <a:solidFill>
                <a:schemeClr val="tx1"/>
              </a:solidFill>
              <a:effectLst>
                <a:outerShdw blurRad="38100" dist="19050" dir="2700000" algn="tl" rotWithShape="0">
                  <a:schemeClr val="dk1">
                    <a:alpha val="40000"/>
                  </a:schemeClr>
                </a:outerShdw>
              </a:effectLst>
              <a:latin typeface="+mn-ea"/>
              <a:ea typeface="+mn-ea"/>
              <a:cs typeface="+mn-ea"/>
            </a:endParaRPr>
          </a:p>
        </p:txBody>
      </p:sp>
      <p:sp>
        <p:nvSpPr>
          <p:cNvPr id="4" name="页脚占位符 3"/>
          <p:cNvSpPr>
            <a:spLocks noGrp="1"/>
          </p:cNvSpPr>
          <p:nvPr>
            <p:ph type="ftr" sz="quarter" idx="10"/>
          </p:nvPr>
        </p:nvSpPr>
        <p:spPr/>
        <p:txBody>
          <a:bodyPr/>
          <a:p>
            <a:pPr>
              <a:defRPr/>
            </a:pPr>
            <a:r>
              <a:rPr lang="en-US" smtClean="0"/>
              <a:t>Casa Systems Proprietary/Confidential            www.casa-systems.com   </a:t>
            </a:r>
            <a:endParaRPr lang="en-US" dirty="0"/>
          </a:p>
        </p:txBody>
      </p:sp>
      <p:sp>
        <p:nvSpPr>
          <p:cNvPr id="5" name="灯片编号占位符 4"/>
          <p:cNvSpPr>
            <a:spLocks noGrp="1"/>
          </p:cNvSpPr>
          <p:nvPr>
            <p:ph type="sldNum" sz="quarter" idx="11"/>
          </p:nvPr>
        </p:nvSpPr>
        <p:spPr/>
        <p:txBody>
          <a:bodyPr/>
          <a:p>
            <a:pPr>
              <a:defRPr/>
            </a:pPr>
            <a:r>
              <a:rPr lang="en-US" dirty="0"/>
              <a:t>page </a:t>
            </a:r>
            <a:fld id="{4354DDC1-5223-434E-A29F-FC6599A07770}" type="slidenum">
              <a:rPr lang="en-US" dirty="0"/>
            </a:fld>
            <a:endParaRPr lang="en-US" dirty="0"/>
          </a:p>
        </p:txBody>
      </p:sp>
      <p:pic>
        <p:nvPicPr>
          <p:cNvPr id="6" name="图片 5"/>
          <p:cNvPicPr>
            <a:picLocks noChangeAspect="1"/>
          </p:cNvPicPr>
          <p:nvPr/>
        </p:nvPicPr>
        <p:blipFill>
          <a:blip r:embed="rId1"/>
          <a:stretch>
            <a:fillRect/>
          </a:stretch>
        </p:blipFill>
        <p:spPr>
          <a:xfrm>
            <a:off x="457200" y="1905635"/>
            <a:ext cx="8130540" cy="2680335"/>
          </a:xfrm>
          <a:prstGeom prst="rect">
            <a:avLst/>
          </a:prstGeom>
        </p:spPr>
      </p:pic>
      <p:pic>
        <p:nvPicPr>
          <p:cNvPr id="7" name="图片 6"/>
          <p:cNvPicPr>
            <a:picLocks noChangeAspect="1"/>
          </p:cNvPicPr>
          <p:nvPr/>
        </p:nvPicPr>
        <p:blipFill>
          <a:blip r:embed="rId2"/>
          <a:stretch>
            <a:fillRect/>
          </a:stretch>
        </p:blipFill>
        <p:spPr>
          <a:xfrm>
            <a:off x="457200" y="4939030"/>
            <a:ext cx="8129905" cy="118745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dirty="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sym typeface="+mn-ea"/>
              </a:rPr>
              <a:t>AeMS</a:t>
            </a:r>
            <a:r>
              <a:rPr lang="zh-CN" altLang="en-US" dirty="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sym typeface="+mn-ea"/>
              </a:rPr>
              <a:t>常见的操作功能</a:t>
            </a:r>
            <a:endParaRPr lang="zh-CN" altLang="en-US" dirty="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sym typeface="+mn-ea"/>
            </a:endParaRPr>
          </a:p>
        </p:txBody>
      </p:sp>
      <p:sp>
        <p:nvSpPr>
          <p:cNvPr id="3" name="内容占位符 2"/>
          <p:cNvSpPr>
            <a:spLocks noGrp="1"/>
          </p:cNvSpPr>
          <p:nvPr>
            <p:ph idx="1"/>
          </p:nvPr>
        </p:nvSpPr>
        <p:spPr/>
        <p:txBody>
          <a:bodyPr/>
          <a:p>
            <a:pPr marL="0" indent="0">
              <a:buNone/>
            </a:pPr>
            <a:r>
              <a:rPr lang="zh-CN" altLang="en-US">
                <a:solidFill>
                  <a:schemeClr val="tx1"/>
                </a:solidFill>
                <a:effectLst>
                  <a:outerShdw blurRad="38100" dist="19050" dir="2700000" algn="tl" rotWithShape="0">
                    <a:schemeClr val="dk1">
                      <a:alpha val="40000"/>
                    </a:schemeClr>
                  </a:outerShdw>
                </a:effectLst>
              </a:rPr>
              <a:t>参数配置：</a:t>
            </a:r>
            <a:endParaRPr lang="zh-CN" altLang="en-US"/>
          </a:p>
          <a:p>
            <a:pPr marL="0" indent="0">
              <a:buNone/>
            </a:pPr>
            <a:r>
              <a:rPr lang="en-US" altLang="zh-CN" sz="1800" b="1">
                <a:solidFill>
                  <a:schemeClr val="tx1"/>
                </a:solidFill>
                <a:latin typeface="+mn-ea"/>
                <a:ea typeface="+mn-ea"/>
                <a:cs typeface="+mn-ea"/>
              </a:rPr>
              <a:t>1.</a:t>
            </a:r>
            <a:r>
              <a:rPr lang="zh-CN" altLang="en-US" sz="1800" b="1">
                <a:solidFill>
                  <a:schemeClr val="tx1"/>
                </a:solidFill>
                <a:latin typeface="+mn-ea"/>
                <a:ea typeface="+mn-ea"/>
                <a:cs typeface="+mn-ea"/>
              </a:rPr>
              <a:t>利用</a:t>
            </a:r>
            <a:r>
              <a:rPr lang="en-US" altLang="zh-CN" sz="1800" b="1">
                <a:solidFill>
                  <a:schemeClr val="tx1"/>
                </a:solidFill>
                <a:latin typeface="+mn-ea"/>
                <a:ea typeface="+mn-ea"/>
                <a:cs typeface="+mn-ea"/>
              </a:rPr>
              <a:t>Profile Management</a:t>
            </a:r>
            <a:r>
              <a:rPr lang="zh-CN" altLang="en-US" sz="1800" b="1">
                <a:solidFill>
                  <a:schemeClr val="tx1"/>
                </a:solidFill>
                <a:latin typeface="+mn-ea"/>
                <a:ea typeface="+mn-ea"/>
                <a:cs typeface="+mn-ea"/>
              </a:rPr>
              <a:t>下发参数（</a:t>
            </a:r>
            <a:r>
              <a:rPr lang="en-US" altLang="zh-CN" sz="1800" b="1">
                <a:solidFill>
                  <a:schemeClr val="tx1"/>
                </a:solidFill>
                <a:latin typeface="+mn-ea"/>
                <a:ea typeface="+mn-ea"/>
                <a:cs typeface="+mn-ea"/>
              </a:rPr>
              <a:t>Verizon&amp;Sprint Femto</a:t>
            </a:r>
            <a:r>
              <a:rPr lang="zh-CN" altLang="en-US" sz="1800" b="1">
                <a:solidFill>
                  <a:schemeClr val="tx1"/>
                </a:solidFill>
                <a:latin typeface="+mn-ea"/>
                <a:ea typeface="+mn-ea"/>
                <a:cs typeface="+mn-ea"/>
              </a:rPr>
              <a:t>）：</a:t>
            </a:r>
            <a:endParaRPr lang="zh-CN" altLang="en-US" sz="1200">
              <a:solidFill>
                <a:schemeClr val="tx1"/>
              </a:solidFill>
              <a:latin typeface="+mn-ea"/>
              <a:ea typeface="+mn-ea"/>
              <a:cs typeface="+mn-ea"/>
            </a:endParaRPr>
          </a:p>
          <a:p>
            <a:pPr marL="0" indent="0">
              <a:buNone/>
            </a:pPr>
            <a:endParaRPr lang="en-US" altLang="zh-CN" sz="1200">
              <a:solidFill>
                <a:schemeClr val="tx1"/>
              </a:solidFill>
              <a:latin typeface="+mn-ea"/>
              <a:ea typeface="+mn-ea"/>
              <a:cs typeface="+mn-ea"/>
            </a:endParaRPr>
          </a:p>
        </p:txBody>
      </p:sp>
      <p:sp>
        <p:nvSpPr>
          <p:cNvPr id="4" name="页脚占位符 3"/>
          <p:cNvSpPr>
            <a:spLocks noGrp="1"/>
          </p:cNvSpPr>
          <p:nvPr>
            <p:ph type="ftr" sz="quarter" idx="10"/>
          </p:nvPr>
        </p:nvSpPr>
        <p:spPr/>
        <p:txBody>
          <a:bodyPr/>
          <a:p>
            <a:pPr>
              <a:defRPr/>
            </a:pPr>
            <a:r>
              <a:rPr lang="en-US" smtClean="0"/>
              <a:t>Casa Systems Proprietary/Confidential            www.casa-systems.com   </a:t>
            </a:r>
            <a:endParaRPr lang="en-US" dirty="0"/>
          </a:p>
        </p:txBody>
      </p:sp>
      <p:sp>
        <p:nvSpPr>
          <p:cNvPr id="5" name="灯片编号占位符 4"/>
          <p:cNvSpPr>
            <a:spLocks noGrp="1"/>
          </p:cNvSpPr>
          <p:nvPr>
            <p:ph type="sldNum" sz="quarter" idx="11"/>
          </p:nvPr>
        </p:nvSpPr>
        <p:spPr/>
        <p:txBody>
          <a:bodyPr/>
          <a:p>
            <a:pPr>
              <a:defRPr/>
            </a:pPr>
            <a:r>
              <a:rPr lang="en-US" dirty="0"/>
              <a:t>page </a:t>
            </a:r>
            <a:fld id="{4354DDC1-5223-434E-A29F-FC6599A07770}" type="slidenum">
              <a:rPr lang="en-US" dirty="0"/>
            </a:fld>
            <a:endParaRPr lang="en-US" dirty="0"/>
          </a:p>
        </p:txBody>
      </p:sp>
      <p:pic>
        <p:nvPicPr>
          <p:cNvPr id="6" name="图片 5"/>
          <p:cNvPicPr>
            <a:picLocks noChangeAspect="1"/>
          </p:cNvPicPr>
          <p:nvPr/>
        </p:nvPicPr>
        <p:blipFill>
          <a:blip r:embed="rId1"/>
          <a:stretch>
            <a:fillRect/>
          </a:stretch>
        </p:blipFill>
        <p:spPr>
          <a:xfrm>
            <a:off x="541020" y="2421255"/>
            <a:ext cx="5485130" cy="3569970"/>
          </a:xfrm>
          <a:prstGeom prst="rect">
            <a:avLst/>
          </a:prstGeom>
        </p:spPr>
      </p:pic>
      <p:sp>
        <p:nvSpPr>
          <p:cNvPr id="7" name="文本框 6"/>
          <p:cNvSpPr txBox="1"/>
          <p:nvPr/>
        </p:nvSpPr>
        <p:spPr>
          <a:xfrm>
            <a:off x="6482715" y="2279650"/>
            <a:ext cx="2377440" cy="706755"/>
          </a:xfrm>
          <a:prstGeom prst="rect">
            <a:avLst/>
          </a:prstGeom>
          <a:noFill/>
        </p:spPr>
        <p:txBody>
          <a:bodyPr wrap="square" rtlCol="0">
            <a:spAutoFit/>
          </a:bodyPr>
          <a:p>
            <a:r>
              <a:rPr lang="zh-CN" altLang="en-US" sz="2000">
                <a:latin typeface="+mn-ea"/>
                <a:ea typeface="+mn-ea"/>
                <a:cs typeface="+mn-ea"/>
              </a:rPr>
              <a:t>上传</a:t>
            </a:r>
            <a:r>
              <a:rPr lang="en-US" altLang="zh-CN" sz="2000">
                <a:latin typeface="+mn-ea"/>
                <a:ea typeface="+mn-ea"/>
                <a:cs typeface="+mn-ea"/>
              </a:rPr>
              <a:t>profile</a:t>
            </a:r>
            <a:r>
              <a:rPr lang="zh-CN" altLang="en-US" sz="2000">
                <a:latin typeface="+mn-ea"/>
                <a:ea typeface="+mn-ea"/>
                <a:cs typeface="+mn-ea"/>
              </a:rPr>
              <a:t>文件到</a:t>
            </a:r>
            <a:r>
              <a:rPr lang="en-US" altLang="zh-CN" sz="2000">
                <a:latin typeface="+mn-ea"/>
                <a:ea typeface="+mn-ea"/>
                <a:cs typeface="+mn-ea"/>
              </a:rPr>
              <a:t>Profile List </a:t>
            </a:r>
            <a:r>
              <a:rPr lang="zh-CN" altLang="en-US" sz="2000">
                <a:latin typeface="+mn-ea"/>
                <a:ea typeface="+mn-ea"/>
                <a:cs typeface="+mn-ea"/>
              </a:rPr>
              <a:t>中</a:t>
            </a:r>
            <a:endParaRPr lang="zh-CN" altLang="en-US" sz="2000">
              <a:latin typeface="+mn-ea"/>
              <a:ea typeface="+mn-ea"/>
              <a:cs typeface="+mn-ea"/>
            </a:endParaRPr>
          </a:p>
        </p:txBody>
      </p:sp>
      <p:graphicFrame>
        <p:nvGraphicFramePr>
          <p:cNvPr id="8" name="对象 7">
            <a:hlinkClick r:id="" action="ppaction://ole?verb="/>
          </p:cNvPr>
          <p:cNvGraphicFramePr>
            <a:graphicFrameLocks noChangeAspect="1"/>
          </p:cNvGraphicFramePr>
          <p:nvPr/>
        </p:nvGraphicFramePr>
        <p:xfrm>
          <a:off x="7082155" y="3193415"/>
          <a:ext cx="971550" cy="666750"/>
        </p:xfrm>
        <a:graphic>
          <a:graphicData uri="http://schemas.openxmlformats.org/presentationml/2006/ole">
            <mc:AlternateContent xmlns:mc="http://schemas.openxmlformats.org/markup-compatibility/2006">
              <mc:Choice xmlns:v="urn:schemas-microsoft-com:vml" Requires="v">
                <p:oleObj spid="_x0000_s1025" name="" showAsIcon="1" r:id="rId2" imgW="971550" imgH="666750" progId="Excel.Sheet.8">
                  <p:embed/>
                </p:oleObj>
              </mc:Choice>
              <mc:Fallback>
                <p:oleObj name="" showAsIcon="1" r:id="rId2" imgW="971550" imgH="666750" progId="Excel.Sheet.8">
                  <p:embed/>
                  <p:pic>
                    <p:nvPicPr>
                      <p:cNvPr id="0" name="图片 1024"/>
                      <p:cNvPicPr/>
                      <p:nvPr/>
                    </p:nvPicPr>
                    <p:blipFill>
                      <a:blip r:embed="rId3"/>
                      <a:stretch>
                        <a:fillRect/>
                      </a:stretch>
                    </p:blipFill>
                    <p:spPr>
                      <a:xfrm>
                        <a:off x="7082155" y="3193415"/>
                        <a:ext cx="971550" cy="666750"/>
                      </a:xfrm>
                      <a:prstGeom prst="rect">
                        <a:avLst/>
                      </a:prstGeom>
                    </p:spPr>
                  </p:pic>
                </p:oleObj>
              </mc:Fallback>
            </mc:AlternateContent>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dirty="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sym typeface="+mn-ea"/>
              </a:rPr>
              <a:t>AeMS</a:t>
            </a:r>
            <a:r>
              <a:rPr lang="zh-CN" altLang="en-US" dirty="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sym typeface="+mn-ea"/>
              </a:rPr>
              <a:t>常见的操作功能</a:t>
            </a:r>
            <a:endParaRPr lang="zh-CN" altLang="en-US"/>
          </a:p>
        </p:txBody>
      </p:sp>
      <p:sp>
        <p:nvSpPr>
          <p:cNvPr id="4" name="页脚占位符 3"/>
          <p:cNvSpPr>
            <a:spLocks noGrp="1"/>
          </p:cNvSpPr>
          <p:nvPr>
            <p:ph type="ftr" sz="quarter" idx="10"/>
          </p:nvPr>
        </p:nvSpPr>
        <p:spPr/>
        <p:txBody>
          <a:bodyPr/>
          <a:p>
            <a:pPr>
              <a:defRPr/>
            </a:pPr>
            <a:r>
              <a:rPr lang="en-US" smtClean="0"/>
              <a:t>Casa Systems Proprietary/Confidential            www.casa-systems.com   </a:t>
            </a:r>
            <a:endParaRPr lang="en-US" dirty="0"/>
          </a:p>
        </p:txBody>
      </p:sp>
      <p:sp>
        <p:nvSpPr>
          <p:cNvPr id="5" name="灯片编号占位符 4"/>
          <p:cNvSpPr>
            <a:spLocks noGrp="1"/>
          </p:cNvSpPr>
          <p:nvPr>
            <p:ph type="sldNum" sz="quarter" idx="11"/>
          </p:nvPr>
        </p:nvSpPr>
        <p:spPr/>
        <p:txBody>
          <a:bodyPr/>
          <a:p>
            <a:pPr>
              <a:defRPr/>
            </a:pPr>
            <a:r>
              <a:rPr lang="en-US" dirty="0"/>
              <a:t>page </a:t>
            </a:r>
            <a:fld id="{4354DDC1-5223-434E-A29F-FC6599A07770}" type="slidenum">
              <a:rPr lang="en-US" dirty="0"/>
            </a:fld>
            <a:endParaRPr lang="en-US" dirty="0"/>
          </a:p>
        </p:txBody>
      </p:sp>
      <p:pic>
        <p:nvPicPr>
          <p:cNvPr id="6" name="内容占位符 5"/>
          <p:cNvPicPr>
            <a:picLocks noChangeAspect="1"/>
          </p:cNvPicPr>
          <p:nvPr>
            <p:ph idx="1"/>
          </p:nvPr>
        </p:nvPicPr>
        <p:blipFill>
          <a:blip r:embed="rId1"/>
          <a:stretch>
            <a:fillRect/>
          </a:stretch>
        </p:blipFill>
        <p:spPr>
          <a:xfrm>
            <a:off x="269875" y="1939925"/>
            <a:ext cx="5193665" cy="3509010"/>
          </a:xfrm>
          <a:prstGeom prst="rect">
            <a:avLst/>
          </a:prstGeom>
        </p:spPr>
      </p:pic>
      <p:sp>
        <p:nvSpPr>
          <p:cNvPr id="7" name="文本框 6"/>
          <p:cNvSpPr txBox="1"/>
          <p:nvPr/>
        </p:nvSpPr>
        <p:spPr>
          <a:xfrm>
            <a:off x="5591810" y="1976755"/>
            <a:ext cx="3268345" cy="1476375"/>
          </a:xfrm>
          <a:prstGeom prst="rect">
            <a:avLst/>
          </a:prstGeom>
          <a:noFill/>
        </p:spPr>
        <p:txBody>
          <a:bodyPr wrap="square" rtlCol="0">
            <a:spAutoFit/>
          </a:bodyPr>
          <a:p>
            <a:r>
              <a:rPr lang="zh-CN" altLang="en-US">
                <a:ea typeface="宋体" panose="02010600030101010101" pitchFamily="2" charset="-122"/>
              </a:rPr>
              <a:t>切换到</a:t>
            </a:r>
            <a:r>
              <a:rPr lang="en-US" altLang="zh-CN">
                <a:ea typeface="宋体" panose="02010600030101010101" pitchFamily="2" charset="-122"/>
              </a:rPr>
              <a:t>Profile Management</a:t>
            </a:r>
            <a:r>
              <a:rPr lang="zh-CN" altLang="en-US">
                <a:ea typeface="宋体" panose="02010600030101010101" pitchFamily="2" charset="-122"/>
              </a:rPr>
              <a:t>中创建</a:t>
            </a:r>
            <a:r>
              <a:rPr lang="en-US" altLang="zh-CN">
                <a:ea typeface="宋体" panose="02010600030101010101" pitchFamily="2" charset="-122"/>
              </a:rPr>
              <a:t>profile management task</a:t>
            </a:r>
            <a:r>
              <a:rPr lang="zh-CN" altLang="en-US">
                <a:ea typeface="宋体" panose="02010600030101010101" pitchFamily="2" charset="-122"/>
              </a:rPr>
              <a:t>。</a:t>
            </a:r>
            <a:endParaRPr lang="zh-CN" altLang="en-US">
              <a:ea typeface="宋体" panose="02010600030101010101" pitchFamily="2" charset="-122"/>
            </a:endParaRPr>
          </a:p>
          <a:p>
            <a:endParaRPr lang="zh-CN" altLang="en-US">
              <a:ea typeface="宋体" panose="02010600030101010101" pitchFamily="2" charset="-122"/>
            </a:endParaRPr>
          </a:p>
          <a:p>
            <a:r>
              <a:rPr lang="en-US" altLang="zh-CN">
                <a:solidFill>
                  <a:srgbClr val="FF0000"/>
                </a:solidFill>
                <a:ea typeface="宋体" panose="02010600030101010101" pitchFamily="2" charset="-122"/>
              </a:rPr>
              <a:t>Highest Priority</a:t>
            </a:r>
            <a:r>
              <a:rPr lang="en-US" altLang="zh-CN">
                <a:ea typeface="宋体" panose="02010600030101010101" pitchFamily="2" charset="-122"/>
              </a:rPr>
              <a:t> </a:t>
            </a:r>
            <a:r>
              <a:rPr lang="zh-CN" altLang="en-US">
                <a:ea typeface="宋体" panose="02010600030101010101" pitchFamily="2" charset="-122"/>
              </a:rPr>
              <a:t>勾选上表明此任务的优先级最高。</a:t>
            </a:r>
            <a:endParaRPr lang="zh-CN" altLang="en-US">
              <a:ea typeface="宋体" panose="02010600030101010101" pitchFamily="2" charset="-122"/>
            </a:endParaRPr>
          </a:p>
        </p:txBody>
      </p:sp>
      <p:sp>
        <p:nvSpPr>
          <p:cNvPr id="9" name="文本框 8"/>
          <p:cNvSpPr txBox="1"/>
          <p:nvPr/>
        </p:nvSpPr>
        <p:spPr>
          <a:xfrm>
            <a:off x="5770245" y="3751580"/>
            <a:ext cx="2911475" cy="1198880"/>
          </a:xfrm>
          <a:prstGeom prst="rect">
            <a:avLst/>
          </a:prstGeom>
          <a:noFill/>
        </p:spPr>
        <p:txBody>
          <a:bodyPr wrap="square" rtlCol="0">
            <a:spAutoFit/>
          </a:bodyPr>
          <a:p>
            <a:r>
              <a:rPr lang="zh-CN" altLang="en-US">
                <a:latin typeface="+mn-ea"/>
                <a:ea typeface="+mn-ea"/>
                <a:cs typeface="+mn-ea"/>
              </a:rPr>
              <a:t>一般用于下发基站移动性管理参数或者为</a:t>
            </a:r>
            <a:r>
              <a:rPr lang="en-US" altLang="zh-CN">
                <a:latin typeface="+mn-ea"/>
                <a:ea typeface="+mn-ea"/>
                <a:cs typeface="+mn-ea"/>
              </a:rPr>
              <a:t>CSON</a:t>
            </a:r>
            <a:r>
              <a:rPr lang="zh-CN" altLang="en-US">
                <a:latin typeface="+mn-ea"/>
                <a:ea typeface="+mn-ea"/>
                <a:cs typeface="+mn-ea"/>
              </a:rPr>
              <a:t>的参数。</a:t>
            </a:r>
            <a:endParaRPr lang="zh-CN" altLang="en-US"/>
          </a:p>
          <a:p>
            <a:endParaRPr lang="zh-CN"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dirty="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sym typeface="+mn-ea"/>
              </a:rPr>
              <a:t>AeMS</a:t>
            </a:r>
            <a:r>
              <a:rPr lang="zh-CN" altLang="en-US" dirty="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sym typeface="+mn-ea"/>
              </a:rPr>
              <a:t>常见的操作功能</a:t>
            </a:r>
            <a:endParaRPr lang="zh-CN" altLang="en-US"/>
          </a:p>
        </p:txBody>
      </p:sp>
      <p:sp>
        <p:nvSpPr>
          <p:cNvPr id="3" name="内容占位符 2"/>
          <p:cNvSpPr>
            <a:spLocks noGrp="1"/>
          </p:cNvSpPr>
          <p:nvPr>
            <p:ph idx="1"/>
          </p:nvPr>
        </p:nvSpPr>
        <p:spPr/>
        <p:txBody>
          <a:bodyPr/>
          <a:p>
            <a:pPr marL="0" indent="0">
              <a:buNone/>
            </a:pPr>
            <a:r>
              <a:rPr lang="en-US" altLang="zh-CN" b="1">
                <a:solidFill>
                  <a:schemeClr val="tx1"/>
                </a:solidFill>
                <a:latin typeface="+mn-ea"/>
                <a:ea typeface="+mn-ea"/>
                <a:cs typeface="+mn-ea"/>
                <a:sym typeface="+mn-ea"/>
              </a:rPr>
              <a:t>2.</a:t>
            </a:r>
            <a:r>
              <a:rPr lang="zh-CN" altLang="en-US" b="1">
                <a:solidFill>
                  <a:schemeClr val="tx1"/>
                </a:solidFill>
                <a:latin typeface="+mn-ea"/>
                <a:ea typeface="+mn-ea"/>
                <a:cs typeface="+mn-ea"/>
                <a:sym typeface="+mn-ea"/>
              </a:rPr>
              <a:t>修改参数树下发参数（全部网管版本都有</a:t>
            </a:r>
            <a:r>
              <a:rPr lang="zh-CN" altLang="en-US" b="1">
                <a:solidFill>
                  <a:schemeClr val="tx1"/>
                </a:solidFill>
                <a:latin typeface="+mn-ea"/>
                <a:ea typeface="+mn-ea"/>
                <a:cs typeface="+mn-ea"/>
                <a:sym typeface="+mn-ea"/>
              </a:rPr>
              <a:t>）：</a:t>
            </a:r>
            <a:endParaRPr lang="zh-CN" altLang="en-US" b="1">
              <a:solidFill>
                <a:schemeClr val="tx1"/>
              </a:solidFill>
              <a:latin typeface="+mn-ea"/>
              <a:ea typeface="+mn-ea"/>
              <a:cs typeface="+mn-ea"/>
              <a:sym typeface="+mn-ea"/>
            </a:endParaRPr>
          </a:p>
          <a:p>
            <a:pPr marL="0" indent="0">
              <a:buNone/>
            </a:pPr>
            <a:r>
              <a:rPr lang="zh-CN" altLang="en-US" sz="1400">
                <a:solidFill>
                  <a:schemeClr val="tx1"/>
                </a:solidFill>
                <a:effectLst>
                  <a:outerShdw blurRad="38100" dist="19050" dir="2700000" algn="tl" rotWithShape="0">
                    <a:schemeClr val="dk1">
                      <a:alpha val="40000"/>
                    </a:schemeClr>
                  </a:outerShdw>
                </a:effectLst>
                <a:latin typeface="+mn-ea"/>
                <a:ea typeface="+mn-ea"/>
                <a:cs typeface="+mn-ea"/>
              </a:rPr>
              <a:t>进入基站的参数树：</a:t>
            </a:r>
            <a:endParaRPr lang="zh-CN" altLang="en-US" sz="1400">
              <a:solidFill>
                <a:schemeClr val="tx1"/>
              </a:solidFill>
              <a:effectLst>
                <a:outerShdw blurRad="38100" dist="19050" dir="2700000" algn="tl" rotWithShape="0">
                  <a:schemeClr val="dk1">
                    <a:alpha val="40000"/>
                  </a:schemeClr>
                </a:outerShdw>
              </a:effectLst>
              <a:latin typeface="+mn-ea"/>
              <a:ea typeface="+mn-ea"/>
              <a:cs typeface="+mn-ea"/>
            </a:endParaRPr>
          </a:p>
        </p:txBody>
      </p:sp>
      <p:sp>
        <p:nvSpPr>
          <p:cNvPr id="4" name="页脚占位符 3"/>
          <p:cNvSpPr>
            <a:spLocks noGrp="1"/>
          </p:cNvSpPr>
          <p:nvPr>
            <p:ph type="ftr" sz="quarter" idx="10"/>
          </p:nvPr>
        </p:nvSpPr>
        <p:spPr/>
        <p:txBody>
          <a:bodyPr/>
          <a:p>
            <a:pPr>
              <a:defRPr/>
            </a:pPr>
            <a:r>
              <a:rPr lang="en-US" smtClean="0"/>
              <a:t>Casa Systems Proprietary/Confidential            www.casa-systems.com   </a:t>
            </a:r>
            <a:endParaRPr lang="en-US" dirty="0"/>
          </a:p>
        </p:txBody>
      </p:sp>
      <p:sp>
        <p:nvSpPr>
          <p:cNvPr id="5" name="灯片编号占位符 4"/>
          <p:cNvSpPr>
            <a:spLocks noGrp="1"/>
          </p:cNvSpPr>
          <p:nvPr>
            <p:ph type="sldNum" sz="quarter" idx="11"/>
          </p:nvPr>
        </p:nvSpPr>
        <p:spPr/>
        <p:txBody>
          <a:bodyPr/>
          <a:p>
            <a:pPr>
              <a:defRPr/>
            </a:pPr>
            <a:r>
              <a:rPr lang="en-US" dirty="0"/>
              <a:t>page </a:t>
            </a:r>
            <a:fld id="{4354DDC1-5223-434E-A29F-FC6599A07770}" type="slidenum">
              <a:rPr lang="en-US" dirty="0"/>
            </a:fld>
            <a:endParaRPr lang="en-US" dirty="0"/>
          </a:p>
        </p:txBody>
      </p:sp>
      <p:pic>
        <p:nvPicPr>
          <p:cNvPr id="6" name="图片 5"/>
          <p:cNvPicPr>
            <a:picLocks noChangeAspect="1"/>
          </p:cNvPicPr>
          <p:nvPr/>
        </p:nvPicPr>
        <p:blipFill>
          <a:blip r:embed="rId1"/>
          <a:stretch>
            <a:fillRect/>
          </a:stretch>
        </p:blipFill>
        <p:spPr>
          <a:xfrm>
            <a:off x="591820" y="2425700"/>
            <a:ext cx="5799455" cy="287464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dirty="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sym typeface="+mn-ea"/>
              </a:rPr>
              <a:t>AeMS</a:t>
            </a:r>
            <a:r>
              <a:rPr lang="zh-CN" altLang="en-US" dirty="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sym typeface="+mn-ea"/>
              </a:rPr>
              <a:t>常见的操作功能</a:t>
            </a:r>
            <a:endParaRPr lang="zh-CN" altLang="en-US"/>
          </a:p>
        </p:txBody>
      </p:sp>
      <p:sp>
        <p:nvSpPr>
          <p:cNvPr id="4" name="页脚占位符 3"/>
          <p:cNvSpPr>
            <a:spLocks noGrp="1"/>
          </p:cNvSpPr>
          <p:nvPr>
            <p:ph type="ftr" sz="quarter" idx="10"/>
          </p:nvPr>
        </p:nvSpPr>
        <p:spPr/>
        <p:txBody>
          <a:bodyPr/>
          <a:p>
            <a:pPr>
              <a:defRPr/>
            </a:pPr>
            <a:r>
              <a:rPr lang="en-US" smtClean="0"/>
              <a:t>Casa Systems Proprietary/Confidential            www.casa-systems.com   </a:t>
            </a:r>
            <a:endParaRPr lang="en-US" dirty="0"/>
          </a:p>
        </p:txBody>
      </p:sp>
      <p:sp>
        <p:nvSpPr>
          <p:cNvPr id="5" name="灯片编号占位符 4"/>
          <p:cNvSpPr>
            <a:spLocks noGrp="1"/>
          </p:cNvSpPr>
          <p:nvPr>
            <p:ph type="sldNum" sz="quarter" idx="11"/>
          </p:nvPr>
        </p:nvSpPr>
        <p:spPr/>
        <p:txBody>
          <a:bodyPr/>
          <a:p>
            <a:pPr>
              <a:defRPr/>
            </a:pPr>
            <a:r>
              <a:rPr lang="en-US" dirty="0"/>
              <a:t>page </a:t>
            </a:r>
            <a:fld id="{4354DDC1-5223-434E-A29F-FC6599A07770}" type="slidenum">
              <a:rPr lang="en-US" dirty="0"/>
            </a:fld>
            <a:endParaRPr lang="en-US" dirty="0"/>
          </a:p>
        </p:txBody>
      </p:sp>
      <p:pic>
        <p:nvPicPr>
          <p:cNvPr id="6" name="内容占位符 5"/>
          <p:cNvPicPr>
            <a:picLocks noChangeAspect="1"/>
          </p:cNvPicPr>
          <p:nvPr>
            <p:ph idx="1"/>
          </p:nvPr>
        </p:nvPicPr>
        <p:blipFill>
          <a:blip r:embed="rId1"/>
          <a:stretch>
            <a:fillRect/>
          </a:stretch>
        </p:blipFill>
        <p:spPr>
          <a:xfrm>
            <a:off x="591185" y="1388745"/>
            <a:ext cx="6191885" cy="2326005"/>
          </a:xfrm>
          <a:prstGeom prst="rect">
            <a:avLst/>
          </a:prstGeom>
        </p:spPr>
      </p:pic>
      <p:pic>
        <p:nvPicPr>
          <p:cNvPr id="7" name="图片 6"/>
          <p:cNvPicPr>
            <a:picLocks noChangeAspect="1"/>
          </p:cNvPicPr>
          <p:nvPr/>
        </p:nvPicPr>
        <p:blipFill>
          <a:blip r:embed="rId2"/>
          <a:stretch>
            <a:fillRect/>
          </a:stretch>
        </p:blipFill>
        <p:spPr>
          <a:xfrm>
            <a:off x="537210" y="3841115"/>
            <a:ext cx="8322945" cy="1243965"/>
          </a:xfrm>
          <a:prstGeom prst="rect">
            <a:avLst/>
          </a:prstGeom>
        </p:spPr>
      </p:pic>
      <p:sp>
        <p:nvSpPr>
          <p:cNvPr id="8" name="文本框 7"/>
          <p:cNvSpPr txBox="1"/>
          <p:nvPr/>
        </p:nvSpPr>
        <p:spPr>
          <a:xfrm>
            <a:off x="727075" y="5249545"/>
            <a:ext cx="8133080" cy="645160"/>
          </a:xfrm>
          <a:prstGeom prst="rect">
            <a:avLst/>
          </a:prstGeom>
          <a:noFill/>
        </p:spPr>
        <p:txBody>
          <a:bodyPr wrap="square" rtlCol="0">
            <a:spAutoFit/>
          </a:bodyPr>
          <a:p>
            <a:r>
              <a:rPr lang="zh-CN" altLang="en-US">
                <a:latin typeface="+mn-ea"/>
                <a:ea typeface="+mn-ea"/>
                <a:cs typeface="+mn-ea"/>
              </a:rPr>
              <a:t>点击</a:t>
            </a:r>
            <a:r>
              <a:rPr lang="en-US" altLang="zh-CN" b="1">
                <a:latin typeface="+mn-ea"/>
                <a:ea typeface="+mn-ea"/>
                <a:cs typeface="+mn-ea"/>
              </a:rPr>
              <a:t>SAVE PERMANEN</a:t>
            </a:r>
            <a:r>
              <a:rPr lang="en-US" altLang="zh-CN">
                <a:latin typeface="+mn-ea"/>
                <a:ea typeface="+mn-ea"/>
                <a:cs typeface="+mn-ea"/>
              </a:rPr>
              <a:t>T</a:t>
            </a:r>
            <a:r>
              <a:rPr lang="zh-CN" altLang="en-US">
                <a:latin typeface="+mn-ea"/>
                <a:ea typeface="+mn-ea"/>
                <a:cs typeface="+mn-ea"/>
              </a:rPr>
              <a:t>选项时，则为永久保存，不会在重启是丢掉。一般用于配置即时生效的参数。</a:t>
            </a:r>
            <a:endParaRPr lang="en-US" altLang="zh-CN">
              <a:latin typeface="+mn-ea"/>
              <a:ea typeface="+mn-ea"/>
              <a:cs typeface="+mn-ea"/>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dirty="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sym typeface="+mn-ea"/>
              </a:rPr>
              <a:t>AeMS</a:t>
            </a:r>
            <a:r>
              <a:rPr lang="zh-CN" altLang="en-US" dirty="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sym typeface="+mn-ea"/>
              </a:rPr>
              <a:t>常见的操作功能</a:t>
            </a:r>
            <a:endParaRPr lang="zh-CN" altLang="en-US"/>
          </a:p>
        </p:txBody>
      </p:sp>
      <p:sp>
        <p:nvSpPr>
          <p:cNvPr id="3" name="内容占位符 2"/>
          <p:cNvSpPr>
            <a:spLocks noGrp="1"/>
          </p:cNvSpPr>
          <p:nvPr>
            <p:ph idx="1"/>
          </p:nvPr>
        </p:nvSpPr>
        <p:spPr/>
        <p:txBody>
          <a:bodyPr/>
          <a:p>
            <a:pPr marL="0" indent="0">
              <a:buNone/>
            </a:pPr>
            <a:r>
              <a:rPr lang="en-US" altLang="zh-CN" sz="2400" b="1">
                <a:solidFill>
                  <a:schemeClr val="tx1"/>
                </a:solidFill>
                <a:latin typeface="+mn-ea"/>
                <a:ea typeface="+mn-ea"/>
                <a:cs typeface="+mn-ea"/>
                <a:sym typeface="+mn-ea"/>
              </a:rPr>
              <a:t>3.</a:t>
            </a:r>
            <a:r>
              <a:rPr lang="zh-CN" altLang="en-US" sz="2400" b="1">
                <a:solidFill>
                  <a:schemeClr val="tx1"/>
                </a:solidFill>
                <a:latin typeface="+mn-ea"/>
                <a:ea typeface="+mn-ea"/>
                <a:cs typeface="+mn-ea"/>
                <a:sym typeface="+mn-ea"/>
              </a:rPr>
              <a:t>修改预配置文件下发参数（全部网管版本都有）：</a:t>
            </a:r>
            <a:endParaRPr lang="zh-CN" altLang="en-US">
              <a:ea typeface="宋体" panose="02010600030101010101" pitchFamily="2" charset="-122"/>
            </a:endParaRPr>
          </a:p>
          <a:p>
            <a:pPr marL="0" indent="0">
              <a:buNone/>
            </a:pPr>
            <a:r>
              <a:rPr lang="zh-CN" altLang="en-US" sz="1800">
                <a:solidFill>
                  <a:schemeClr val="tx1"/>
                </a:solidFill>
                <a:latin typeface="+mn-ea"/>
                <a:ea typeface="+mn-ea"/>
                <a:cs typeface="+mn-ea"/>
              </a:rPr>
              <a:t>修改</a:t>
            </a:r>
            <a:r>
              <a:rPr lang="en-US" altLang="zh-CN" sz="1800">
                <a:solidFill>
                  <a:schemeClr val="tx1"/>
                </a:solidFill>
                <a:latin typeface="+mn-ea"/>
                <a:ea typeface="+mn-ea"/>
                <a:cs typeface="+mn-ea"/>
              </a:rPr>
              <a:t>File Management</a:t>
            </a:r>
            <a:r>
              <a:rPr lang="zh-CN" altLang="en-US" sz="1800">
                <a:solidFill>
                  <a:schemeClr val="tx1"/>
                </a:solidFill>
                <a:latin typeface="+mn-ea"/>
                <a:ea typeface="+mn-ea"/>
                <a:cs typeface="+mn-ea"/>
              </a:rPr>
              <a:t>中的文件，重新上传。</a:t>
            </a:r>
            <a:endParaRPr lang="zh-CN" altLang="en-US" sz="1800">
              <a:solidFill>
                <a:schemeClr val="tx1"/>
              </a:solidFill>
              <a:latin typeface="+mn-ea"/>
              <a:ea typeface="+mn-ea"/>
              <a:cs typeface="+mn-ea"/>
            </a:endParaRPr>
          </a:p>
          <a:p>
            <a:pPr marL="0" indent="0">
              <a:buNone/>
            </a:pPr>
            <a:endParaRPr lang="zh-CN" altLang="en-US" sz="1800">
              <a:solidFill>
                <a:schemeClr val="tx1"/>
              </a:solidFill>
              <a:latin typeface="+mn-ea"/>
              <a:ea typeface="+mn-ea"/>
              <a:cs typeface="+mn-ea"/>
            </a:endParaRPr>
          </a:p>
        </p:txBody>
      </p:sp>
      <p:sp>
        <p:nvSpPr>
          <p:cNvPr id="4" name="页脚占位符 3"/>
          <p:cNvSpPr>
            <a:spLocks noGrp="1"/>
          </p:cNvSpPr>
          <p:nvPr>
            <p:ph type="ftr" sz="quarter" idx="10"/>
          </p:nvPr>
        </p:nvSpPr>
        <p:spPr/>
        <p:txBody>
          <a:bodyPr/>
          <a:p>
            <a:pPr>
              <a:defRPr/>
            </a:pPr>
            <a:r>
              <a:rPr lang="en-US" smtClean="0"/>
              <a:t>Casa Systems Proprietary/Confidential            www.casa-systems.com   </a:t>
            </a:r>
            <a:endParaRPr lang="en-US" dirty="0"/>
          </a:p>
        </p:txBody>
      </p:sp>
      <p:sp>
        <p:nvSpPr>
          <p:cNvPr id="5" name="灯片编号占位符 4"/>
          <p:cNvSpPr>
            <a:spLocks noGrp="1"/>
          </p:cNvSpPr>
          <p:nvPr>
            <p:ph type="sldNum" sz="quarter" idx="11"/>
          </p:nvPr>
        </p:nvSpPr>
        <p:spPr/>
        <p:txBody>
          <a:bodyPr/>
          <a:p>
            <a:pPr>
              <a:defRPr/>
            </a:pPr>
            <a:r>
              <a:rPr lang="en-US" dirty="0"/>
              <a:t>page </a:t>
            </a:r>
            <a:fld id="{4354DDC1-5223-434E-A29F-FC6599A07770}" type="slidenum">
              <a:rPr lang="en-US" dirty="0"/>
            </a:fld>
            <a:endParaRPr lang="en-US" dirty="0"/>
          </a:p>
        </p:txBody>
      </p:sp>
      <p:pic>
        <p:nvPicPr>
          <p:cNvPr id="7" name="图片 6"/>
          <p:cNvPicPr>
            <a:picLocks noChangeAspect="1"/>
          </p:cNvPicPr>
          <p:nvPr/>
        </p:nvPicPr>
        <p:blipFill>
          <a:blip r:embed="rId1"/>
          <a:stretch>
            <a:fillRect/>
          </a:stretch>
        </p:blipFill>
        <p:spPr>
          <a:xfrm>
            <a:off x="457200" y="2364105"/>
            <a:ext cx="8319770" cy="319151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4448" y="0"/>
            <a:ext cx="7808913" cy="1022350"/>
          </a:xfrm>
        </p:spPr>
        <p:txBody>
          <a:bodyPr>
            <a:normAutofit/>
          </a:bodyPr>
          <a:lstStyle/>
          <a:p>
            <a:r>
              <a:rPr lang="zh-CN" altLang="en-US" sz="3200" dirty="0">
                <a:solidFill>
                  <a:schemeClr val="accent1"/>
                </a:solidFill>
                <a:effectLst>
                  <a:outerShdw blurRad="38100" dist="25400" dir="5400000" algn="ctr" rotWithShape="0">
                    <a:srgbClr val="6E747A">
                      <a:alpha val="43000"/>
                    </a:srgbClr>
                  </a:outerShdw>
                </a:effectLst>
                <a:latin typeface="+mj-lt"/>
                <a:cs typeface="+mj-lt"/>
              </a:rPr>
              <a:t>内容</a:t>
            </a:r>
            <a:endParaRPr lang="zh-CN" altLang="en-US" sz="3200" dirty="0">
              <a:solidFill>
                <a:schemeClr val="accent1"/>
              </a:solidFill>
              <a:effectLst>
                <a:outerShdw blurRad="38100" dist="25400" dir="5400000" algn="ctr" rotWithShape="0">
                  <a:srgbClr val="6E747A">
                    <a:alpha val="43000"/>
                  </a:srgbClr>
                </a:outerShdw>
              </a:effectLst>
              <a:latin typeface="+mj-lt"/>
              <a:cs typeface="+mj-lt"/>
            </a:endParaRPr>
          </a:p>
        </p:txBody>
      </p:sp>
      <p:sp>
        <p:nvSpPr>
          <p:cNvPr id="3" name="Content Placeholder 2"/>
          <p:cNvSpPr>
            <a:spLocks noGrp="1"/>
          </p:cNvSpPr>
          <p:nvPr>
            <p:ph idx="1"/>
          </p:nvPr>
        </p:nvSpPr>
        <p:spPr>
          <a:xfrm>
            <a:off x="162560" y="2026285"/>
            <a:ext cx="7065645" cy="4077335"/>
          </a:xfrm>
        </p:spPr>
        <p:txBody>
          <a:bodyPr>
            <a:normAutofit lnSpcReduction="10000"/>
          </a:bodyPr>
          <a:lstStyle/>
          <a:p>
            <a:pPr algn="l"/>
            <a:endParaRPr lang="en-US" dirty="0" smtClean="0">
              <a:solidFill>
                <a:schemeClr val="tx1"/>
              </a:solidFill>
            </a:endParaRPr>
          </a:p>
          <a:p>
            <a:pPr algn="l"/>
            <a:r>
              <a:rPr lang="en-US" altLang="zh-CN" dirty="0" err="1" smtClean="0">
                <a:solidFill>
                  <a:schemeClr val="tx1"/>
                </a:solidFill>
                <a:latin typeface="微软雅黑" panose="020B0503020204020204" charset="-122"/>
                <a:ea typeface="微软雅黑" panose="020B0503020204020204" charset="-122"/>
                <a:cs typeface="微软雅黑" panose="020B0503020204020204" charset="-122"/>
              </a:rPr>
              <a:t>AeMS</a:t>
            </a:r>
            <a:r>
              <a:rPr lang="en-US" altLang="en-US" dirty="0" err="1" smtClean="0">
                <a:solidFill>
                  <a:schemeClr val="tx1"/>
                </a:solidFill>
                <a:latin typeface="微软雅黑" panose="020B0503020204020204" charset="-122"/>
                <a:ea typeface="微软雅黑" panose="020B0503020204020204" charset="-122"/>
                <a:cs typeface="微软雅黑" panose="020B0503020204020204" charset="-122"/>
              </a:rPr>
              <a:t>介绍</a:t>
            </a:r>
            <a:endParaRPr lang="zh-CN" altLang="en-US" dirty="0" smtClean="0">
              <a:solidFill>
                <a:schemeClr val="tx1"/>
              </a:solidFill>
              <a:latin typeface="微软雅黑" panose="020B0503020204020204" charset="-122"/>
              <a:ea typeface="微软雅黑" panose="020B0503020204020204" charset="-122"/>
              <a:cs typeface="微软雅黑" panose="020B0503020204020204" charset="-122"/>
            </a:endParaRPr>
          </a:p>
          <a:p>
            <a:pPr algn="l"/>
            <a:r>
              <a:rPr lang="en-US" altLang="zh-CN" dirty="0" err="1">
                <a:solidFill>
                  <a:schemeClr val="tx1"/>
                </a:solidFill>
                <a:latin typeface="微软雅黑" panose="020B0503020204020204" charset="-122"/>
                <a:ea typeface="微软雅黑" panose="020B0503020204020204" charset="-122"/>
                <a:cs typeface="微软雅黑" panose="020B0503020204020204" charset="-122"/>
              </a:rPr>
              <a:t>AeMS</a:t>
            </a:r>
            <a:r>
              <a:rPr lang="zh-CN" altLang="en-US" dirty="0">
                <a:solidFill>
                  <a:schemeClr val="tx1"/>
                </a:solidFill>
                <a:latin typeface="微软雅黑" panose="020B0503020204020204" charset="-122"/>
                <a:ea typeface="微软雅黑" panose="020B0503020204020204" charset="-122"/>
                <a:cs typeface="微软雅黑" panose="020B0503020204020204" charset="-122"/>
              </a:rPr>
              <a:t>环境搭建</a:t>
            </a:r>
            <a:endParaRPr lang="en-US" altLang="zh-CN" dirty="0">
              <a:solidFill>
                <a:schemeClr val="tx1"/>
              </a:solidFill>
              <a:latin typeface="微软雅黑" panose="020B0503020204020204" charset="-122"/>
              <a:ea typeface="微软雅黑" panose="020B0503020204020204" charset="-122"/>
              <a:cs typeface="微软雅黑" panose="020B0503020204020204" charset="-122"/>
            </a:endParaRPr>
          </a:p>
          <a:p>
            <a:r>
              <a:rPr lang="en-US" altLang="zh-CN" dirty="0" err="1">
                <a:solidFill>
                  <a:schemeClr val="tx1"/>
                </a:solidFill>
                <a:latin typeface="微软雅黑" panose="020B0503020204020204" charset="-122"/>
                <a:ea typeface="微软雅黑" panose="020B0503020204020204" charset="-122"/>
                <a:cs typeface="微软雅黑" panose="020B0503020204020204" charset="-122"/>
              </a:rPr>
              <a:t>Ae</a:t>
            </a:r>
            <a:r>
              <a:rPr lang="en-US" dirty="0" err="1">
                <a:solidFill>
                  <a:schemeClr val="tx1"/>
                </a:solidFill>
                <a:latin typeface="微软雅黑" panose="020B0503020204020204" charset="-122"/>
                <a:ea typeface="微软雅黑" panose="020B0503020204020204" charset="-122"/>
                <a:cs typeface="微软雅黑" panose="020B0503020204020204" charset="-122"/>
              </a:rPr>
              <a:t>MS</a:t>
            </a:r>
            <a:r>
              <a:rPr lang="zh-CN" altLang="en-US" dirty="0" err="1">
                <a:solidFill>
                  <a:schemeClr val="tx1"/>
                </a:solidFill>
                <a:latin typeface="微软雅黑" panose="020B0503020204020204" charset="-122"/>
                <a:ea typeface="微软雅黑" panose="020B0503020204020204" charset="-122"/>
                <a:cs typeface="微软雅黑" panose="020B0503020204020204" charset="-122"/>
              </a:rPr>
              <a:t>网元接入使用</a:t>
            </a:r>
            <a:endParaRPr lang="zh-CN" altLang="en-US" dirty="0">
              <a:solidFill>
                <a:schemeClr val="tx1"/>
              </a:solidFill>
              <a:latin typeface="微软雅黑" panose="020B0503020204020204" charset="-122"/>
              <a:ea typeface="微软雅黑" panose="020B0503020204020204" charset="-122"/>
              <a:cs typeface="微软雅黑" panose="020B0503020204020204" charset="-122"/>
            </a:endParaRPr>
          </a:p>
          <a:p>
            <a:pPr algn="l"/>
            <a:r>
              <a:rPr lang="en-US" altLang="zh-CN" dirty="0">
                <a:solidFill>
                  <a:schemeClr val="tx1"/>
                </a:solidFill>
                <a:latin typeface="微软雅黑" panose="020B0503020204020204" charset="-122"/>
                <a:ea typeface="微软雅黑" panose="020B0503020204020204" charset="-122"/>
                <a:cs typeface="微软雅黑" panose="020B0503020204020204" charset="-122"/>
                <a:sym typeface="+mn-ea"/>
              </a:rPr>
              <a:t>AeMS</a:t>
            </a:r>
            <a:r>
              <a:rPr lang="zh-CN" altLang="en-US" dirty="0">
                <a:solidFill>
                  <a:schemeClr val="tx1"/>
                </a:solidFill>
                <a:latin typeface="微软雅黑" panose="020B0503020204020204" charset="-122"/>
                <a:ea typeface="微软雅黑" panose="020B0503020204020204" charset="-122"/>
                <a:cs typeface="微软雅黑" panose="020B0503020204020204" charset="-122"/>
                <a:sym typeface="+mn-ea"/>
              </a:rPr>
              <a:t>常见的操作功能</a:t>
            </a:r>
            <a:endParaRPr lang="zh-CN" altLang="en-US" dirty="0">
              <a:solidFill>
                <a:schemeClr val="tx1"/>
              </a:solidFill>
              <a:latin typeface="微软雅黑" panose="020B0503020204020204" charset="-122"/>
              <a:ea typeface="微软雅黑" panose="020B0503020204020204" charset="-122"/>
              <a:cs typeface="微软雅黑" panose="020B0503020204020204" charset="-122"/>
            </a:endParaRPr>
          </a:p>
          <a:p>
            <a:pPr algn="l"/>
            <a:r>
              <a:rPr lang="en-US" altLang="zh-CN" dirty="0" smtClean="0">
                <a:solidFill>
                  <a:schemeClr val="tx1"/>
                </a:solidFill>
                <a:latin typeface="微软雅黑" panose="020B0503020204020204" charset="-122"/>
                <a:ea typeface="微软雅黑" panose="020B0503020204020204" charset="-122"/>
                <a:cs typeface="微软雅黑" panose="020B0503020204020204" charset="-122"/>
                <a:sym typeface="+mn-ea"/>
              </a:rPr>
              <a:t>AeMS</a:t>
            </a:r>
            <a:r>
              <a:rPr lang="zh-CN" altLang="en-US" dirty="0" smtClean="0">
                <a:solidFill>
                  <a:schemeClr val="tx1"/>
                </a:solidFill>
                <a:latin typeface="微软雅黑" panose="020B0503020204020204" charset="-122"/>
                <a:ea typeface="微软雅黑" panose="020B0503020204020204" charset="-122"/>
                <a:cs typeface="微软雅黑" panose="020B0503020204020204" charset="-122"/>
                <a:sym typeface="+mn-ea"/>
              </a:rPr>
              <a:t>日志查看</a:t>
            </a:r>
            <a:endParaRPr lang="en-US" altLang="zh-CN" dirty="0" smtClean="0">
              <a:solidFill>
                <a:schemeClr val="tx1"/>
              </a:solidFill>
              <a:latin typeface="微软雅黑" panose="020B0503020204020204" charset="-122"/>
              <a:ea typeface="微软雅黑" panose="020B0503020204020204" charset="-122"/>
              <a:cs typeface="微软雅黑" panose="020B0503020204020204" charset="-122"/>
              <a:sym typeface="+mn-ea"/>
            </a:endParaRPr>
          </a:p>
          <a:p>
            <a:pPr algn="l"/>
            <a:r>
              <a:rPr lang="zh-CN" altLang="en-US" dirty="0" smtClean="0">
                <a:solidFill>
                  <a:schemeClr val="tx1"/>
                </a:solidFill>
                <a:latin typeface="微软雅黑" panose="020B0503020204020204" charset="-122"/>
                <a:ea typeface="微软雅黑" panose="020B0503020204020204" charset="-122"/>
                <a:cs typeface="微软雅黑" panose="020B0503020204020204" charset="-122"/>
                <a:sym typeface="+mn-ea"/>
              </a:rPr>
              <a:t>参考资料</a:t>
            </a:r>
            <a:endParaRPr lang="zh-CN" altLang="en-US" dirty="0" smtClean="0">
              <a:solidFill>
                <a:schemeClr val="tx1"/>
              </a:solidFill>
              <a:latin typeface="微软雅黑" panose="020B0503020204020204" charset="-122"/>
              <a:ea typeface="微软雅黑" panose="020B0503020204020204" charset="-122"/>
              <a:cs typeface="微软雅黑" panose="020B0503020204020204" charset="-122"/>
            </a:endParaRPr>
          </a:p>
          <a:p>
            <a:pPr marL="457200" lvl="1" indent="0" algn="l">
              <a:buNone/>
            </a:pPr>
            <a:endParaRPr lang="en-US" sz="1400" dirty="0" smtClean="0">
              <a:solidFill>
                <a:schemeClr val="tx1"/>
              </a:solidFill>
            </a:endParaRPr>
          </a:p>
          <a:p>
            <a:pPr marL="0" indent="0" algn="l">
              <a:buNone/>
            </a:pPr>
            <a:endParaRPr lang="zh-CN" altLang="en-US" sz="1600" dirty="0" smtClean="0">
              <a:solidFill>
                <a:schemeClr val="tx1"/>
              </a:solidFill>
              <a:ea typeface="宋体" panose="02010600030101010101" pitchFamily="2" charset="-122"/>
            </a:endParaRPr>
          </a:p>
          <a:p>
            <a:pPr marL="457200" lvl="1" indent="0" algn="l">
              <a:buNone/>
            </a:pPr>
            <a:endParaRPr lang="en-US" dirty="0">
              <a:solidFill>
                <a:schemeClr val="tx1"/>
              </a:solidFill>
            </a:endParaRPr>
          </a:p>
          <a:p>
            <a:pPr marL="457200" lvl="1" indent="0" algn="l">
              <a:buNone/>
            </a:pPr>
            <a:endParaRPr lang="en-US" dirty="0">
              <a:solidFill>
                <a:schemeClr val="tx1"/>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dirty="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sym typeface="+mn-ea"/>
              </a:rPr>
              <a:t>AeMS</a:t>
            </a:r>
            <a:r>
              <a:rPr lang="zh-CN" altLang="en-US" dirty="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sym typeface="+mn-ea"/>
              </a:rPr>
              <a:t>常见的操作功能</a:t>
            </a:r>
            <a:endParaRPr lang="zh-CN" altLang="en-US"/>
          </a:p>
        </p:txBody>
      </p:sp>
      <p:sp>
        <p:nvSpPr>
          <p:cNvPr id="3" name="内容占位符 2"/>
          <p:cNvSpPr>
            <a:spLocks noGrp="1"/>
          </p:cNvSpPr>
          <p:nvPr>
            <p:ph idx="1"/>
          </p:nvPr>
        </p:nvSpPr>
        <p:spPr/>
        <p:txBody>
          <a:bodyPr/>
          <a:p>
            <a:pPr marL="0" indent="0">
              <a:buNone/>
            </a:pPr>
            <a:r>
              <a:rPr lang="en-US" altLang="zh-CN" b="1">
                <a:solidFill>
                  <a:schemeClr val="tx1"/>
                </a:solidFill>
                <a:latin typeface="+mn-ea"/>
                <a:ea typeface="+mn-ea"/>
                <a:cs typeface="+mn-ea"/>
                <a:sym typeface="+mn-ea"/>
              </a:rPr>
              <a:t>4.</a:t>
            </a:r>
            <a:r>
              <a:rPr lang="zh-CN" altLang="en-US" b="1">
                <a:solidFill>
                  <a:schemeClr val="tx1"/>
                </a:solidFill>
                <a:latin typeface="+mn-ea"/>
                <a:ea typeface="+mn-ea"/>
                <a:cs typeface="+mn-ea"/>
                <a:sym typeface="+mn-ea"/>
              </a:rPr>
              <a:t>批量参数配置下发参数（</a:t>
            </a:r>
            <a:r>
              <a:rPr lang="en-US" altLang="zh-CN" b="1">
                <a:solidFill>
                  <a:schemeClr val="tx1"/>
                </a:solidFill>
                <a:latin typeface="+mn-ea"/>
                <a:ea typeface="+mn-ea"/>
                <a:cs typeface="+mn-ea"/>
                <a:sym typeface="+mn-ea"/>
              </a:rPr>
              <a:t>Sprint Pico</a:t>
            </a:r>
            <a:r>
              <a:rPr lang="zh-CN" altLang="en-US" b="1">
                <a:solidFill>
                  <a:schemeClr val="tx1"/>
                </a:solidFill>
                <a:latin typeface="+mn-ea"/>
                <a:ea typeface="+mn-ea"/>
                <a:cs typeface="+mn-ea"/>
                <a:sym typeface="+mn-ea"/>
              </a:rPr>
              <a:t>）</a:t>
            </a:r>
            <a:endParaRPr lang="zh-CN" altLang="en-US" b="1">
              <a:solidFill>
                <a:schemeClr val="tx1"/>
              </a:solidFill>
              <a:latin typeface="+mn-ea"/>
              <a:ea typeface="+mn-ea"/>
              <a:cs typeface="+mn-ea"/>
              <a:sym typeface="+mn-ea"/>
            </a:endParaRPr>
          </a:p>
          <a:p>
            <a:pPr marL="0" indent="0">
              <a:buNone/>
            </a:pPr>
            <a:endParaRPr lang="zh-CN" altLang="en-US"/>
          </a:p>
        </p:txBody>
      </p:sp>
      <p:sp>
        <p:nvSpPr>
          <p:cNvPr id="4" name="页脚占位符 3"/>
          <p:cNvSpPr>
            <a:spLocks noGrp="1"/>
          </p:cNvSpPr>
          <p:nvPr>
            <p:ph type="ftr" sz="quarter" idx="10"/>
          </p:nvPr>
        </p:nvSpPr>
        <p:spPr/>
        <p:txBody>
          <a:bodyPr/>
          <a:p>
            <a:pPr>
              <a:defRPr/>
            </a:pPr>
            <a:r>
              <a:rPr lang="en-US" smtClean="0"/>
              <a:t>Casa Systems Proprietary/Confidential            www.casa-systems.com   </a:t>
            </a:r>
            <a:endParaRPr lang="en-US" dirty="0"/>
          </a:p>
        </p:txBody>
      </p:sp>
      <p:sp>
        <p:nvSpPr>
          <p:cNvPr id="5" name="灯片编号占位符 4"/>
          <p:cNvSpPr>
            <a:spLocks noGrp="1"/>
          </p:cNvSpPr>
          <p:nvPr>
            <p:ph type="sldNum" sz="quarter" idx="11"/>
          </p:nvPr>
        </p:nvSpPr>
        <p:spPr/>
        <p:txBody>
          <a:bodyPr/>
          <a:p>
            <a:pPr>
              <a:defRPr/>
            </a:pPr>
            <a:r>
              <a:rPr lang="en-US" dirty="0"/>
              <a:t>page </a:t>
            </a:r>
            <a:fld id="{4354DDC1-5223-434E-A29F-FC6599A07770}" type="slidenum">
              <a:rPr lang="en-US" dirty="0"/>
            </a:fld>
            <a:endParaRPr lang="en-US" dirty="0"/>
          </a:p>
        </p:txBody>
      </p:sp>
      <p:pic>
        <p:nvPicPr>
          <p:cNvPr id="6" name="图片 5"/>
          <p:cNvPicPr>
            <a:picLocks noChangeAspect="1"/>
          </p:cNvPicPr>
          <p:nvPr/>
        </p:nvPicPr>
        <p:blipFill>
          <a:blip r:embed="rId1"/>
          <a:stretch>
            <a:fillRect/>
          </a:stretch>
        </p:blipFill>
        <p:spPr>
          <a:xfrm>
            <a:off x="633095" y="2107565"/>
            <a:ext cx="6523355" cy="401891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r>
              <a:rPr lang="en-US" altLang="zh-CN" sz="1800">
                <a:ln/>
                <a:solidFill>
                  <a:schemeClr val="tx1"/>
                </a:solidFill>
                <a:effectLst>
                  <a:outerShdw blurRad="38100" dist="19050" dir="2700000" algn="tl" rotWithShape="0">
                    <a:schemeClr val="dk1">
                      <a:alpha val="40000"/>
                    </a:schemeClr>
                  </a:outerShdw>
                </a:effectLst>
                <a:latin typeface="+mn-ea"/>
                <a:ea typeface="+mn-ea"/>
                <a:cs typeface="+mn-ea"/>
              </a:rPr>
              <a:t>pico </a:t>
            </a:r>
            <a:r>
              <a:rPr lang="zh-CN" altLang="en-US" sz="1800">
                <a:ln/>
                <a:solidFill>
                  <a:schemeClr val="tx1"/>
                </a:solidFill>
                <a:effectLst>
                  <a:outerShdw blurRad="38100" dist="19050" dir="2700000" algn="tl" rotWithShape="0">
                    <a:schemeClr val="dk1">
                      <a:alpha val="40000"/>
                    </a:schemeClr>
                  </a:outerShdw>
                </a:effectLst>
                <a:latin typeface="+mn-ea"/>
                <a:ea typeface="+mn-ea"/>
                <a:cs typeface="+mn-ea"/>
              </a:rPr>
              <a:t>参数配置下发</a:t>
            </a:r>
            <a:r>
              <a:rPr lang="en-US" altLang="zh-CN" sz="1800">
                <a:ln/>
                <a:solidFill>
                  <a:schemeClr val="tx1"/>
                </a:solidFill>
                <a:effectLst>
                  <a:outerShdw blurRad="38100" dist="19050" dir="2700000" algn="tl" rotWithShape="0">
                    <a:schemeClr val="dk1">
                      <a:alpha val="40000"/>
                    </a:schemeClr>
                  </a:outerShdw>
                </a:effectLst>
                <a:latin typeface="+mn-ea"/>
                <a:ea typeface="+mn-ea"/>
                <a:cs typeface="+mn-ea"/>
              </a:rPr>
              <a:t>:</a:t>
            </a:r>
            <a:endParaRPr lang="en-US" altLang="zh-CN" sz="1800">
              <a:ln/>
              <a:solidFill>
                <a:schemeClr val="tx1"/>
              </a:solidFill>
              <a:effectLst>
                <a:outerShdw blurRad="38100" dist="19050" dir="2700000" algn="tl" rotWithShape="0">
                  <a:schemeClr val="dk1">
                    <a:alpha val="40000"/>
                  </a:schemeClr>
                </a:outerShdw>
              </a:effectLst>
              <a:latin typeface="+mn-ea"/>
              <a:ea typeface="+mn-ea"/>
              <a:cs typeface="+mn-ea"/>
            </a:endParaRPr>
          </a:p>
          <a:p>
            <a:pPr marL="0" indent="0">
              <a:buNone/>
            </a:pPr>
            <a:r>
              <a:rPr lang="zh-CN" altLang="en-US" sz="1800">
                <a:ln/>
                <a:solidFill>
                  <a:schemeClr val="tx1"/>
                </a:solidFill>
                <a:effectLst>
                  <a:outerShdw blurRad="38100" dist="19050" dir="2700000" algn="tl" rotWithShape="0">
                    <a:schemeClr val="dk1">
                      <a:alpha val="40000"/>
                    </a:schemeClr>
                  </a:outerShdw>
                </a:effectLst>
                <a:latin typeface="+mn-ea"/>
                <a:ea typeface="+mn-ea"/>
                <a:cs typeface="+mn-ea"/>
              </a:rPr>
              <a:t>修改</a:t>
            </a:r>
            <a:r>
              <a:rPr lang="en-US" altLang="zh-CN" sz="1800">
                <a:ln/>
                <a:solidFill>
                  <a:schemeClr val="tx1"/>
                </a:solidFill>
                <a:effectLst>
                  <a:outerShdw blurRad="38100" dist="19050" dir="2700000" algn="tl" rotWithShape="0">
                    <a:schemeClr val="dk1">
                      <a:alpha val="40000"/>
                    </a:schemeClr>
                  </a:outerShdw>
                </a:effectLst>
                <a:latin typeface="+mn-ea"/>
                <a:ea typeface="+mn-ea"/>
                <a:cs typeface="+mn-ea"/>
              </a:rPr>
              <a:t>profile</a:t>
            </a:r>
            <a:r>
              <a:rPr lang="zh-CN" altLang="en-US" sz="1800">
                <a:ln/>
                <a:solidFill>
                  <a:schemeClr val="tx1"/>
                </a:solidFill>
                <a:effectLst>
                  <a:outerShdw blurRad="38100" dist="19050" dir="2700000" algn="tl" rotWithShape="0">
                    <a:schemeClr val="dk1">
                      <a:alpha val="40000"/>
                    </a:schemeClr>
                  </a:outerShdw>
                </a:effectLst>
                <a:latin typeface="+mn-ea"/>
                <a:ea typeface="+mn-ea"/>
                <a:cs typeface="+mn-ea"/>
              </a:rPr>
              <a:t>文件</a:t>
            </a:r>
            <a:r>
              <a:rPr lang="en-US" altLang="zh-CN" sz="1800">
                <a:ln/>
                <a:solidFill>
                  <a:schemeClr val="tx1"/>
                </a:solidFill>
                <a:effectLst>
                  <a:outerShdw blurRad="38100" dist="19050" dir="2700000" algn="tl" rotWithShape="0">
                    <a:schemeClr val="dk1">
                      <a:alpha val="40000"/>
                    </a:schemeClr>
                  </a:outerShdw>
                </a:effectLst>
                <a:latin typeface="+mn-ea"/>
                <a:ea typeface="+mn-ea"/>
                <a:cs typeface="+mn-ea"/>
              </a:rPr>
              <a:t>, </a:t>
            </a:r>
            <a:r>
              <a:rPr lang="zh-CN" altLang="en-US" sz="1800">
                <a:ln/>
                <a:solidFill>
                  <a:schemeClr val="tx1"/>
                </a:solidFill>
                <a:effectLst>
                  <a:outerShdw blurRad="38100" dist="19050" dir="2700000" algn="tl" rotWithShape="0">
                    <a:schemeClr val="dk1">
                      <a:alpha val="40000"/>
                    </a:schemeClr>
                  </a:outerShdw>
                </a:effectLst>
                <a:latin typeface="+mn-ea"/>
                <a:ea typeface="+mn-ea"/>
                <a:cs typeface="+mn-ea"/>
              </a:rPr>
              <a:t>初始化参数</a:t>
            </a:r>
            <a:r>
              <a:rPr lang="en-US" altLang="zh-CN" sz="1800">
                <a:ln/>
                <a:solidFill>
                  <a:schemeClr val="tx1"/>
                </a:solidFill>
                <a:effectLst>
                  <a:outerShdw blurRad="38100" dist="19050" dir="2700000" algn="tl" rotWithShape="0">
                    <a:schemeClr val="dk1">
                      <a:alpha val="40000"/>
                    </a:schemeClr>
                  </a:outerShdw>
                </a:effectLst>
                <a:latin typeface="+mn-ea"/>
                <a:ea typeface="+mn-ea"/>
                <a:cs typeface="+mn-ea"/>
              </a:rPr>
              <a:t>, </a:t>
            </a:r>
            <a:r>
              <a:rPr lang="zh-CN" altLang="en-US" sz="1800">
                <a:ln/>
                <a:solidFill>
                  <a:schemeClr val="tx1"/>
                </a:solidFill>
                <a:effectLst>
                  <a:outerShdw blurRad="38100" dist="19050" dir="2700000" algn="tl" rotWithShape="0">
                    <a:schemeClr val="dk1">
                      <a:alpha val="40000"/>
                    </a:schemeClr>
                  </a:outerShdw>
                </a:effectLst>
                <a:latin typeface="+mn-ea"/>
                <a:ea typeface="+mn-ea"/>
                <a:cs typeface="+mn-ea"/>
              </a:rPr>
              <a:t>参数树</a:t>
            </a:r>
            <a:r>
              <a:rPr lang="en-US" altLang="zh-CN" sz="1800">
                <a:ln/>
                <a:solidFill>
                  <a:schemeClr val="tx1"/>
                </a:solidFill>
                <a:effectLst>
                  <a:outerShdw blurRad="38100" dist="19050" dir="2700000" algn="tl" rotWithShape="0">
                    <a:schemeClr val="dk1">
                      <a:alpha val="40000"/>
                    </a:schemeClr>
                  </a:outerShdw>
                </a:effectLst>
                <a:latin typeface="+mn-ea"/>
                <a:ea typeface="+mn-ea"/>
                <a:cs typeface="+mn-ea"/>
              </a:rPr>
              <a:t>, </a:t>
            </a:r>
            <a:r>
              <a:rPr lang="zh-CN" altLang="en-US" sz="1800">
                <a:ln/>
                <a:solidFill>
                  <a:schemeClr val="tx1"/>
                </a:solidFill>
                <a:effectLst>
                  <a:outerShdw blurRad="38100" dist="19050" dir="2700000" algn="tl" rotWithShape="0">
                    <a:schemeClr val="dk1">
                      <a:alpha val="40000"/>
                    </a:schemeClr>
                  </a:outerShdw>
                </a:effectLst>
                <a:latin typeface="+mn-ea"/>
                <a:ea typeface="+mn-ea"/>
                <a:cs typeface="+mn-ea"/>
              </a:rPr>
              <a:t>北向 </a:t>
            </a:r>
            <a:r>
              <a:rPr lang="en-US" altLang="zh-CN" sz="1800">
                <a:ln/>
                <a:solidFill>
                  <a:schemeClr val="tx1"/>
                </a:solidFill>
                <a:effectLst>
                  <a:outerShdw blurRad="38100" dist="19050" dir="2700000" algn="tl" rotWithShape="0">
                    <a:schemeClr val="dk1">
                      <a:alpha val="40000"/>
                    </a:schemeClr>
                  </a:outerShdw>
                </a:effectLst>
                <a:latin typeface="+mn-ea"/>
                <a:ea typeface="+mn-ea"/>
                <a:cs typeface="+mn-ea"/>
              </a:rPr>
              <a:t>cSON, </a:t>
            </a:r>
            <a:endParaRPr lang="en-US" altLang="zh-CN" sz="1800">
              <a:ln/>
              <a:solidFill>
                <a:schemeClr val="tx1"/>
              </a:solidFill>
              <a:effectLst>
                <a:outerShdw blurRad="38100" dist="19050" dir="2700000" algn="tl" rotWithShape="0">
                  <a:schemeClr val="dk1">
                    <a:alpha val="40000"/>
                  </a:schemeClr>
                </a:outerShdw>
              </a:effectLst>
              <a:latin typeface="+mn-ea"/>
              <a:ea typeface="+mn-ea"/>
              <a:cs typeface="+mn-ea"/>
            </a:endParaRPr>
          </a:p>
          <a:p>
            <a:pPr marL="0" indent="0">
              <a:buNone/>
            </a:pPr>
            <a:r>
              <a:rPr lang="zh-CN" altLang="en-US" sz="1800">
                <a:ln/>
                <a:solidFill>
                  <a:schemeClr val="tx1"/>
                </a:solidFill>
                <a:effectLst>
                  <a:outerShdw blurRad="38100" dist="19050" dir="2700000" algn="tl" rotWithShape="0">
                    <a:schemeClr val="dk1">
                      <a:alpha val="40000"/>
                    </a:schemeClr>
                  </a:outerShdw>
                </a:effectLst>
                <a:latin typeface="+mn-ea"/>
                <a:ea typeface="+mn-ea"/>
                <a:cs typeface="+mn-ea"/>
              </a:rPr>
              <a:t>批量配置任务</a:t>
            </a:r>
            <a:endParaRPr lang="zh-CN" altLang="en-US" sz="1800">
              <a:ln/>
              <a:solidFill>
                <a:schemeClr val="tx1"/>
              </a:solidFill>
              <a:effectLst>
                <a:outerShdw blurRad="38100" dist="19050" dir="2700000" algn="tl" rotWithShape="0">
                  <a:schemeClr val="dk1">
                    <a:alpha val="40000"/>
                  </a:schemeClr>
                </a:outerShdw>
              </a:effectLst>
              <a:latin typeface="+mn-ea"/>
              <a:ea typeface="+mn-ea"/>
              <a:cs typeface="+mn-ea"/>
            </a:endParaRPr>
          </a:p>
          <a:p>
            <a:pPr marL="0" indent="0">
              <a:buNone/>
            </a:pPr>
            <a:r>
              <a:rPr lang="zh-CN" altLang="en-US" sz="1800">
                <a:ln/>
                <a:solidFill>
                  <a:schemeClr val="tx1"/>
                </a:solidFill>
                <a:effectLst>
                  <a:outerShdw blurRad="38100" dist="19050" dir="2700000" algn="tl" rotWithShape="0">
                    <a:schemeClr val="dk1">
                      <a:alpha val="40000"/>
                    </a:schemeClr>
                  </a:outerShdw>
                </a:effectLst>
                <a:latin typeface="+mn-ea"/>
                <a:ea typeface="+mn-ea"/>
                <a:cs typeface="+mn-ea"/>
              </a:rPr>
              <a:t>参数修改记录表</a:t>
            </a:r>
            <a:r>
              <a:rPr lang="en-US" altLang="zh-CN" sz="1800">
                <a:ln/>
                <a:solidFill>
                  <a:schemeClr val="tx1"/>
                </a:solidFill>
                <a:effectLst>
                  <a:outerShdw blurRad="38100" dist="19050" dir="2700000" algn="tl" rotWithShape="0">
                    <a:schemeClr val="dk1">
                      <a:alpha val="40000"/>
                    </a:schemeClr>
                  </a:outerShdw>
                </a:effectLst>
                <a:latin typeface="+mn-ea"/>
                <a:ea typeface="+mn-ea"/>
                <a:cs typeface="+mn-ea"/>
              </a:rPr>
              <a:t>(Active List -&gt; </a:t>
            </a:r>
            <a:r>
              <a:rPr lang="zh-CN" altLang="en-US" sz="1800">
                <a:ln/>
                <a:solidFill>
                  <a:schemeClr val="tx1"/>
                </a:solidFill>
                <a:effectLst>
                  <a:outerShdw blurRad="38100" dist="19050" dir="2700000" algn="tl" rotWithShape="0">
                    <a:schemeClr val="dk1">
                      <a:alpha val="40000"/>
                    </a:schemeClr>
                  </a:outerShdw>
                </a:effectLst>
                <a:latin typeface="+mn-ea"/>
                <a:ea typeface="+mn-ea"/>
                <a:cs typeface="+mn-ea"/>
              </a:rPr>
              <a:t>右键</a:t>
            </a:r>
            <a:r>
              <a:rPr lang="en-US" altLang="zh-CN" sz="1800">
                <a:ln/>
                <a:solidFill>
                  <a:schemeClr val="tx1"/>
                </a:solidFill>
                <a:effectLst>
                  <a:outerShdw blurRad="38100" dist="19050" dir="2700000" algn="tl" rotWithShape="0">
                    <a:schemeClr val="dk1">
                      <a:alpha val="40000"/>
                    </a:schemeClr>
                  </a:outerShdw>
                </a:effectLst>
                <a:latin typeface="+mn-ea"/>
                <a:ea typeface="+mn-ea"/>
                <a:cs typeface="+mn-ea"/>
              </a:rPr>
              <a:t>):</a:t>
            </a:r>
            <a:endParaRPr lang="zh-CN" altLang="en-US" sz="1800">
              <a:ln/>
              <a:solidFill>
                <a:schemeClr val="tx1"/>
              </a:solidFill>
              <a:effectLst>
                <a:outerShdw blurRad="38100" dist="19050" dir="2700000" algn="tl" rotWithShape="0">
                  <a:schemeClr val="dk1">
                    <a:alpha val="40000"/>
                  </a:schemeClr>
                </a:outerShdw>
              </a:effectLst>
            </a:endParaRPr>
          </a:p>
          <a:p>
            <a:pPr marL="0" indent="0">
              <a:buNone/>
            </a:pPr>
            <a:endParaRPr lang="zh-CN" altLang="en-US" sz="1800">
              <a:ln/>
              <a:solidFill>
                <a:schemeClr val="tx1"/>
              </a:solidFill>
              <a:effectLst>
                <a:outerShdw blurRad="38100" dist="19050" dir="2700000" algn="tl" rotWithShape="0">
                  <a:schemeClr val="dk1">
                    <a:alpha val="40000"/>
                  </a:schemeClr>
                </a:outerShdw>
              </a:effectLst>
            </a:endParaRPr>
          </a:p>
        </p:txBody>
      </p:sp>
      <p:sp>
        <p:nvSpPr>
          <p:cNvPr id="4" name="页脚占位符 3"/>
          <p:cNvSpPr>
            <a:spLocks noGrp="1"/>
          </p:cNvSpPr>
          <p:nvPr>
            <p:ph type="ftr" sz="quarter" idx="10"/>
          </p:nvPr>
        </p:nvSpPr>
        <p:spPr/>
        <p:txBody>
          <a:bodyPr/>
          <a:p>
            <a:pPr>
              <a:defRPr/>
            </a:pPr>
            <a:r>
              <a:rPr lang="en-US" smtClean="0"/>
              <a:t>Casa Systems Proprietary/Confidential            www.casa-systems.com   </a:t>
            </a:r>
            <a:endParaRPr lang="en-US" dirty="0"/>
          </a:p>
        </p:txBody>
      </p:sp>
      <p:sp>
        <p:nvSpPr>
          <p:cNvPr id="5" name="灯片编号占位符 4"/>
          <p:cNvSpPr>
            <a:spLocks noGrp="1"/>
          </p:cNvSpPr>
          <p:nvPr>
            <p:ph type="sldNum" sz="quarter" idx="11"/>
          </p:nvPr>
        </p:nvSpPr>
        <p:spPr/>
        <p:txBody>
          <a:bodyPr/>
          <a:p>
            <a:pPr>
              <a:defRPr/>
            </a:pPr>
            <a:r>
              <a:rPr lang="en-US" dirty="0"/>
              <a:t>page </a:t>
            </a:r>
            <a:fld id="{4354DDC1-5223-434E-A29F-FC6599A07770}" type="slidenum">
              <a:rPr lang="en-US" dirty="0"/>
            </a:fld>
            <a:endParaRPr lang="en-US" dirty="0"/>
          </a:p>
        </p:txBody>
      </p:sp>
      <p:pic>
        <p:nvPicPr>
          <p:cNvPr id="6" name="图片 5"/>
          <p:cNvPicPr>
            <a:picLocks noChangeAspect="1"/>
          </p:cNvPicPr>
          <p:nvPr/>
        </p:nvPicPr>
        <p:blipFill>
          <a:blip r:embed="rId1"/>
          <a:stretch>
            <a:fillRect/>
          </a:stretch>
        </p:blipFill>
        <p:spPr>
          <a:xfrm>
            <a:off x="457200" y="3006725"/>
            <a:ext cx="8230235" cy="3119755"/>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dirty="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sym typeface="+mn-ea"/>
              </a:rPr>
              <a:t>AeMS</a:t>
            </a:r>
            <a:r>
              <a:rPr lang="zh-CN" altLang="en-US" dirty="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sym typeface="+mn-ea"/>
              </a:rPr>
              <a:t>常见的操作功能</a:t>
            </a:r>
            <a:endParaRPr lang="zh-CN" altLang="en-US"/>
          </a:p>
        </p:txBody>
      </p:sp>
      <p:sp>
        <p:nvSpPr>
          <p:cNvPr id="3" name="内容占位符 2"/>
          <p:cNvSpPr>
            <a:spLocks noGrp="1"/>
          </p:cNvSpPr>
          <p:nvPr>
            <p:ph idx="1"/>
          </p:nvPr>
        </p:nvSpPr>
        <p:spPr/>
        <p:txBody>
          <a:bodyPr/>
          <a:p>
            <a:pPr marL="0" indent="0">
              <a:buNone/>
            </a:pPr>
            <a:r>
              <a:rPr lang="zh-CN" altLang="en-US">
                <a:solidFill>
                  <a:schemeClr val="tx1"/>
                </a:solidFill>
                <a:effectLst>
                  <a:outerShdw blurRad="38100" dist="19050" dir="2700000" algn="tl" rotWithShape="0">
                    <a:schemeClr val="dk1">
                      <a:alpha val="40000"/>
                    </a:schemeClr>
                  </a:outerShdw>
                </a:effectLst>
                <a:latin typeface="+mn-ea"/>
                <a:ea typeface="+mn-ea"/>
                <a:sym typeface="+mn-ea"/>
              </a:rPr>
              <a:t>软件升级：</a:t>
            </a:r>
            <a:endParaRPr lang="zh-CN" altLang="en-US">
              <a:solidFill>
                <a:schemeClr val="tx1"/>
              </a:solidFill>
              <a:effectLst>
                <a:outerShdw blurRad="38100" dist="19050" dir="2700000" algn="tl" rotWithShape="0">
                  <a:schemeClr val="dk1">
                    <a:alpha val="40000"/>
                  </a:schemeClr>
                </a:outerShdw>
              </a:effectLst>
              <a:latin typeface="+mn-ea"/>
              <a:ea typeface="+mn-ea"/>
              <a:sym typeface="+mn-ea"/>
            </a:endParaRPr>
          </a:p>
          <a:p>
            <a:pPr marL="0" indent="0">
              <a:buNone/>
            </a:pPr>
            <a:r>
              <a:rPr lang="en-US" altLang="zh-CN" sz="1600">
                <a:solidFill>
                  <a:schemeClr val="tx1"/>
                </a:solidFill>
                <a:latin typeface="+mn-ea"/>
                <a:ea typeface="+mn-ea"/>
              </a:rPr>
              <a:t>1.</a:t>
            </a:r>
            <a:r>
              <a:rPr lang="zh-CN" altLang="en-US" sz="1600">
                <a:solidFill>
                  <a:schemeClr val="tx1"/>
                </a:solidFill>
                <a:latin typeface="+mn-ea"/>
                <a:ea typeface="+mn-ea"/>
              </a:rPr>
              <a:t>版本文件上传（</a:t>
            </a:r>
            <a:r>
              <a:rPr lang="en-US" altLang="zh-CN" sz="1600">
                <a:solidFill>
                  <a:schemeClr val="tx1"/>
                </a:solidFill>
                <a:latin typeface="+mn-ea"/>
                <a:ea typeface="+mn-ea"/>
              </a:rPr>
              <a:t>File Repository Firmeware UPLOAD </a:t>
            </a:r>
            <a:r>
              <a:rPr lang="zh-CN" altLang="en-US" sz="1600">
                <a:solidFill>
                  <a:schemeClr val="tx1"/>
                </a:solidFill>
                <a:latin typeface="+mn-ea"/>
                <a:ea typeface="+mn-ea"/>
              </a:rPr>
              <a:t>）</a:t>
            </a:r>
            <a:r>
              <a:rPr lang="zh-CN" altLang="en-US">
                <a:solidFill>
                  <a:schemeClr val="tx1"/>
                </a:solidFill>
                <a:latin typeface="+mn-ea"/>
                <a:ea typeface="+mn-ea"/>
              </a:rPr>
              <a:t>：</a:t>
            </a:r>
            <a:endParaRPr lang="zh-CN" altLang="en-US">
              <a:latin typeface="+mn-ea"/>
              <a:ea typeface="+mn-ea"/>
            </a:endParaRPr>
          </a:p>
          <a:p>
            <a:pPr marL="0" indent="0">
              <a:buNone/>
            </a:pPr>
            <a:endParaRPr lang="zh-CN" altLang="en-US">
              <a:latin typeface="+mn-ea"/>
              <a:ea typeface="+mn-ea"/>
            </a:endParaRPr>
          </a:p>
        </p:txBody>
      </p:sp>
      <p:sp>
        <p:nvSpPr>
          <p:cNvPr id="4" name="页脚占位符 3"/>
          <p:cNvSpPr>
            <a:spLocks noGrp="1"/>
          </p:cNvSpPr>
          <p:nvPr>
            <p:ph type="ftr" sz="quarter" idx="10"/>
          </p:nvPr>
        </p:nvSpPr>
        <p:spPr/>
        <p:txBody>
          <a:bodyPr/>
          <a:p>
            <a:pPr>
              <a:defRPr/>
            </a:pPr>
            <a:r>
              <a:rPr lang="en-US" smtClean="0"/>
              <a:t>Casa Systems Proprietary/Confidential            www.casa-systems.com   </a:t>
            </a:r>
            <a:endParaRPr lang="en-US" dirty="0"/>
          </a:p>
        </p:txBody>
      </p:sp>
      <p:sp>
        <p:nvSpPr>
          <p:cNvPr id="5" name="灯片编号占位符 4"/>
          <p:cNvSpPr>
            <a:spLocks noGrp="1"/>
          </p:cNvSpPr>
          <p:nvPr>
            <p:ph type="sldNum" sz="quarter" idx="11"/>
          </p:nvPr>
        </p:nvSpPr>
        <p:spPr/>
        <p:txBody>
          <a:bodyPr/>
          <a:p>
            <a:pPr>
              <a:defRPr/>
            </a:pPr>
            <a:r>
              <a:rPr lang="en-US" dirty="0"/>
              <a:t>page </a:t>
            </a:r>
            <a:fld id="{4354DDC1-5223-434E-A29F-FC6599A07770}" type="slidenum">
              <a:rPr lang="en-US" dirty="0"/>
            </a:fld>
            <a:endParaRPr lang="en-US" dirty="0"/>
          </a:p>
        </p:txBody>
      </p:sp>
      <p:pic>
        <p:nvPicPr>
          <p:cNvPr id="6" name="图片 5"/>
          <p:cNvPicPr>
            <a:picLocks noChangeAspect="1"/>
          </p:cNvPicPr>
          <p:nvPr/>
        </p:nvPicPr>
        <p:blipFill>
          <a:blip r:embed="rId1"/>
          <a:stretch>
            <a:fillRect/>
          </a:stretch>
        </p:blipFill>
        <p:spPr>
          <a:xfrm>
            <a:off x="523875" y="2615565"/>
            <a:ext cx="3892550" cy="3659505"/>
          </a:xfrm>
          <a:prstGeom prst="rect">
            <a:avLst/>
          </a:prstGeom>
        </p:spPr>
      </p:pic>
      <p:sp>
        <p:nvSpPr>
          <p:cNvPr id="7" name="文本框 6"/>
          <p:cNvSpPr txBox="1"/>
          <p:nvPr/>
        </p:nvSpPr>
        <p:spPr>
          <a:xfrm>
            <a:off x="4673600" y="2759075"/>
            <a:ext cx="4013200" cy="922020"/>
          </a:xfrm>
          <a:prstGeom prst="rect">
            <a:avLst/>
          </a:prstGeom>
          <a:noFill/>
        </p:spPr>
        <p:txBody>
          <a:bodyPr wrap="square" rtlCol="0">
            <a:spAutoFit/>
          </a:bodyPr>
          <a:p>
            <a:r>
              <a:rPr lang="en-US" altLang="zh-CN">
                <a:ea typeface="宋体" panose="02010600030101010101" pitchFamily="2" charset="-122"/>
              </a:rPr>
              <a:t>Version number</a:t>
            </a:r>
            <a:r>
              <a:rPr lang="zh-CN" altLang="en-US">
                <a:ea typeface="宋体" panose="02010600030101010101" pitchFamily="2" charset="-122"/>
              </a:rPr>
              <a:t>的填写要与真实基站的版本号保持一致，否则网管无法判断升级操作是否成功。</a:t>
            </a:r>
            <a:endParaRPr lang="zh-CN" altLang="en-US">
              <a:ea typeface="宋体" panose="02010600030101010101" pitchFamily="2" charset="-122"/>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dirty="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sym typeface="+mn-ea"/>
              </a:rPr>
              <a:t>AeMS</a:t>
            </a:r>
            <a:r>
              <a:rPr lang="zh-CN" altLang="en-US" dirty="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sym typeface="+mn-ea"/>
              </a:rPr>
              <a:t>常见的操作功能</a:t>
            </a:r>
            <a:endParaRPr lang="zh-CN" altLang="en-US"/>
          </a:p>
        </p:txBody>
      </p:sp>
      <p:sp>
        <p:nvSpPr>
          <p:cNvPr id="3" name="内容占位符 2"/>
          <p:cNvSpPr>
            <a:spLocks noGrp="1"/>
          </p:cNvSpPr>
          <p:nvPr>
            <p:ph idx="1"/>
          </p:nvPr>
        </p:nvSpPr>
        <p:spPr/>
        <p:txBody>
          <a:bodyPr/>
          <a:p>
            <a:pPr marL="0" indent="0">
              <a:buNone/>
            </a:pPr>
            <a:r>
              <a:rPr lang="en-US" altLang="zh-CN" sz="2000" b="1">
                <a:solidFill>
                  <a:schemeClr val="tx1"/>
                </a:solidFill>
                <a:latin typeface="+mn-ea"/>
                <a:ea typeface="+mn-ea"/>
                <a:cs typeface="+mn-ea"/>
              </a:rPr>
              <a:t>2.</a:t>
            </a:r>
            <a:r>
              <a:rPr lang="zh-CN" altLang="en-US" sz="2000" b="1">
                <a:solidFill>
                  <a:schemeClr val="tx1"/>
                </a:solidFill>
                <a:latin typeface="+mn-ea"/>
                <a:ea typeface="+mn-ea"/>
                <a:cs typeface="+mn-ea"/>
              </a:rPr>
              <a:t>基站升级</a:t>
            </a:r>
            <a:endParaRPr lang="zh-CN" altLang="en-US" sz="2000">
              <a:solidFill>
                <a:schemeClr val="tx1"/>
              </a:solidFill>
              <a:latin typeface="+mn-ea"/>
              <a:ea typeface="+mn-ea"/>
              <a:cs typeface="+mn-ea"/>
            </a:endParaRPr>
          </a:p>
          <a:p>
            <a:pPr marL="0" indent="0">
              <a:buNone/>
            </a:pPr>
            <a:r>
              <a:rPr lang="zh-CN" altLang="en-US" sz="2000" b="1">
                <a:solidFill>
                  <a:schemeClr val="tx1"/>
                </a:solidFill>
                <a:latin typeface="+mn-ea"/>
                <a:ea typeface="+mn-ea"/>
                <a:cs typeface="+mn-ea"/>
              </a:rPr>
              <a:t>给一个或多个基站升级：</a:t>
            </a:r>
            <a:endParaRPr lang="zh-CN" altLang="en-US" sz="2000">
              <a:solidFill>
                <a:schemeClr val="tx1"/>
              </a:solidFill>
              <a:latin typeface="+mn-ea"/>
              <a:ea typeface="+mn-ea"/>
              <a:cs typeface="+mn-ea"/>
            </a:endParaRPr>
          </a:p>
          <a:p>
            <a:pPr marL="0" indent="0">
              <a:buNone/>
            </a:pPr>
            <a:r>
              <a:rPr lang="zh-CN" altLang="en-US" sz="1800">
                <a:solidFill>
                  <a:schemeClr val="tx1"/>
                </a:solidFill>
                <a:latin typeface="+mn-ea"/>
                <a:ea typeface="+mn-ea"/>
                <a:cs typeface="+mn-ea"/>
              </a:rPr>
              <a:t>可通过建立批量升级任务进行升级（</a:t>
            </a:r>
            <a:r>
              <a:rPr lang="en-US" altLang="zh-CN" sz="1800">
                <a:solidFill>
                  <a:schemeClr val="tx1"/>
                </a:solidFill>
                <a:latin typeface="+mn-ea"/>
                <a:ea typeface="+mn-ea"/>
                <a:cs typeface="+mn-ea"/>
              </a:rPr>
              <a:t>SmallCell Management -&gt; Bulkoperations -&gt; ADD TASK -&gt; Upgrade</a:t>
            </a:r>
            <a:r>
              <a:rPr lang="zh-CN" altLang="en-US" sz="1800">
                <a:solidFill>
                  <a:schemeClr val="tx1"/>
                </a:solidFill>
                <a:latin typeface="+mn-ea"/>
                <a:ea typeface="+mn-ea"/>
                <a:cs typeface="+mn-ea"/>
              </a:rPr>
              <a:t>）</a:t>
            </a:r>
            <a:endParaRPr lang="zh-CN" altLang="en-US" sz="2000">
              <a:solidFill>
                <a:schemeClr val="tx1"/>
              </a:solidFill>
              <a:latin typeface="+mn-ea"/>
              <a:ea typeface="+mn-ea"/>
              <a:cs typeface="+mn-ea"/>
            </a:endParaRPr>
          </a:p>
          <a:p>
            <a:pPr marL="0" indent="0">
              <a:buNone/>
            </a:pPr>
            <a:endParaRPr lang="zh-CN" altLang="en-US" sz="2000">
              <a:solidFill>
                <a:schemeClr val="tx1"/>
              </a:solidFill>
              <a:latin typeface="+mn-ea"/>
              <a:ea typeface="+mn-ea"/>
              <a:cs typeface="+mn-ea"/>
            </a:endParaRPr>
          </a:p>
          <a:p>
            <a:pPr marL="0" indent="0">
              <a:buNone/>
            </a:pPr>
            <a:r>
              <a:rPr lang="zh-CN" altLang="en-US" sz="2000" b="1">
                <a:solidFill>
                  <a:schemeClr val="tx1"/>
                </a:solidFill>
                <a:latin typeface="+mn-ea"/>
                <a:ea typeface="+mn-ea"/>
                <a:cs typeface="+mn-ea"/>
              </a:rPr>
              <a:t>给单个基站升级：</a:t>
            </a:r>
            <a:endParaRPr lang="zh-CN" altLang="en-US">
              <a:ea typeface="宋体" panose="02010600030101010101" pitchFamily="2" charset="-122"/>
            </a:endParaRPr>
          </a:p>
          <a:p>
            <a:pPr marL="0" indent="0">
              <a:buNone/>
            </a:pPr>
            <a:r>
              <a:rPr lang="zh-CN" altLang="en-US" sz="1800">
                <a:solidFill>
                  <a:schemeClr val="tx1"/>
                </a:solidFill>
                <a:latin typeface="+mn-ea"/>
                <a:ea typeface="+mn-ea"/>
              </a:rPr>
              <a:t>通过选中其中一个基站使用右键菜单进去升级界面升级（</a:t>
            </a:r>
            <a:r>
              <a:rPr lang="en-US" altLang="zh-CN" sz="1800">
                <a:solidFill>
                  <a:schemeClr val="tx1"/>
                </a:solidFill>
                <a:latin typeface="+mn-ea"/>
                <a:ea typeface="+mn-ea"/>
              </a:rPr>
              <a:t>Maintenance -&gt; Upgrade</a:t>
            </a:r>
            <a:r>
              <a:rPr lang="zh-CN" altLang="en-US" sz="1800">
                <a:solidFill>
                  <a:schemeClr val="tx1"/>
                </a:solidFill>
                <a:latin typeface="+mn-ea"/>
                <a:ea typeface="+mn-ea"/>
              </a:rPr>
              <a:t>）。</a:t>
            </a:r>
            <a:endParaRPr lang="zh-CN" altLang="en-US">
              <a:ea typeface="宋体" panose="02010600030101010101" pitchFamily="2" charset="-122"/>
            </a:endParaRPr>
          </a:p>
          <a:p>
            <a:pPr marL="0" indent="0">
              <a:buNone/>
            </a:pPr>
            <a:endParaRPr lang="en-US" altLang="zh-CN">
              <a:ea typeface="宋体" panose="02010600030101010101" pitchFamily="2" charset="-122"/>
            </a:endParaRPr>
          </a:p>
        </p:txBody>
      </p:sp>
      <p:sp>
        <p:nvSpPr>
          <p:cNvPr id="4" name="页脚占位符 3"/>
          <p:cNvSpPr>
            <a:spLocks noGrp="1"/>
          </p:cNvSpPr>
          <p:nvPr>
            <p:ph type="ftr" sz="quarter" idx="10"/>
          </p:nvPr>
        </p:nvSpPr>
        <p:spPr/>
        <p:txBody>
          <a:bodyPr/>
          <a:p>
            <a:pPr>
              <a:defRPr/>
            </a:pPr>
            <a:r>
              <a:rPr lang="en-US" smtClean="0"/>
              <a:t>Casa Systems Proprietary/Confidential            www.casa-systems.com   </a:t>
            </a:r>
            <a:endParaRPr lang="en-US" dirty="0"/>
          </a:p>
        </p:txBody>
      </p:sp>
      <p:sp>
        <p:nvSpPr>
          <p:cNvPr id="5" name="灯片编号占位符 4"/>
          <p:cNvSpPr>
            <a:spLocks noGrp="1"/>
          </p:cNvSpPr>
          <p:nvPr>
            <p:ph type="sldNum" sz="quarter" idx="11"/>
          </p:nvPr>
        </p:nvSpPr>
        <p:spPr/>
        <p:txBody>
          <a:bodyPr/>
          <a:p>
            <a:pPr>
              <a:defRPr/>
            </a:pPr>
            <a:r>
              <a:rPr lang="en-US" dirty="0"/>
              <a:t>page </a:t>
            </a:r>
            <a:fld id="{4354DDC1-5223-434E-A29F-FC6599A07770}" type="slidenum">
              <a:rPr lang="en-US" dirty="0"/>
            </a:fld>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dirty="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sym typeface="+mn-ea"/>
              </a:rPr>
              <a:t>AeMS</a:t>
            </a:r>
            <a:r>
              <a:rPr lang="zh-CN" altLang="en-US" dirty="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sym typeface="+mn-ea"/>
              </a:rPr>
              <a:t>常见的操作功能</a:t>
            </a:r>
            <a:endParaRPr lang="zh-CN" altLang="en-US"/>
          </a:p>
        </p:txBody>
      </p:sp>
      <p:sp>
        <p:nvSpPr>
          <p:cNvPr id="3" name="内容占位符 2"/>
          <p:cNvSpPr>
            <a:spLocks noGrp="1"/>
          </p:cNvSpPr>
          <p:nvPr>
            <p:ph idx="1"/>
          </p:nvPr>
        </p:nvSpPr>
        <p:spPr/>
        <p:txBody>
          <a:bodyPr/>
          <a:p>
            <a:pPr marL="0" indent="0">
              <a:buNone/>
            </a:pPr>
            <a:r>
              <a:rPr lang="en-US" altLang="zh-CN" b="1">
                <a:solidFill>
                  <a:schemeClr val="tx1"/>
                </a:solidFill>
                <a:effectLst>
                  <a:outerShdw blurRad="38100" dist="19050" dir="2700000" algn="tl" rotWithShape="0">
                    <a:schemeClr val="dk1">
                      <a:alpha val="40000"/>
                    </a:schemeClr>
                  </a:outerShdw>
                </a:effectLst>
                <a:latin typeface="+mn-ea"/>
                <a:ea typeface="+mn-ea"/>
                <a:sym typeface="+mn-ea"/>
              </a:rPr>
              <a:t>Disable/enable</a:t>
            </a:r>
            <a:r>
              <a:rPr lang="zh-CN" altLang="en-US" b="1">
                <a:solidFill>
                  <a:schemeClr val="tx1"/>
                </a:solidFill>
                <a:effectLst>
                  <a:outerShdw blurRad="38100" dist="19050" dir="2700000" algn="tl" rotWithShape="0">
                    <a:schemeClr val="dk1">
                      <a:alpha val="40000"/>
                    </a:schemeClr>
                  </a:outerShdw>
                </a:effectLst>
                <a:latin typeface="+mn-ea"/>
                <a:ea typeface="+mn-ea"/>
                <a:sym typeface="+mn-ea"/>
              </a:rPr>
              <a:t>射频：</a:t>
            </a:r>
            <a:endParaRPr lang="zh-CN" altLang="en-US">
              <a:solidFill>
                <a:schemeClr val="tx1"/>
              </a:solidFill>
              <a:effectLst>
                <a:outerShdw blurRad="38100" dist="19050" dir="2700000" algn="tl" rotWithShape="0">
                  <a:schemeClr val="dk1">
                    <a:alpha val="40000"/>
                  </a:schemeClr>
                </a:outerShdw>
              </a:effectLst>
              <a:latin typeface="+mn-ea"/>
              <a:ea typeface="+mn-ea"/>
              <a:sym typeface="+mn-ea"/>
            </a:endParaRPr>
          </a:p>
          <a:p>
            <a:pPr marL="0" indent="0">
              <a:buNone/>
            </a:pPr>
            <a:r>
              <a:rPr lang="zh-CN" altLang="en-US">
                <a:solidFill>
                  <a:schemeClr val="tx1"/>
                </a:solidFill>
                <a:latin typeface="+mn-ea"/>
                <a:ea typeface="+mn-ea"/>
                <a:cs typeface="+mn-ea"/>
                <a:sym typeface="+mn-ea"/>
              </a:rPr>
              <a:t>给一个或多个基站进行射频的</a:t>
            </a:r>
            <a:r>
              <a:rPr lang="en-US" altLang="zh-CN">
                <a:solidFill>
                  <a:schemeClr val="tx1"/>
                </a:solidFill>
                <a:latin typeface="+mn-ea"/>
                <a:ea typeface="+mn-ea"/>
                <a:cs typeface="+mn-ea"/>
                <a:sym typeface="+mn-ea"/>
              </a:rPr>
              <a:t>d</a:t>
            </a:r>
            <a:r>
              <a:rPr lang="en-US" altLang="zh-CN">
                <a:solidFill>
                  <a:schemeClr val="tx1"/>
                </a:solidFill>
                <a:effectLst>
                  <a:outerShdw blurRad="38100" dist="19050" dir="2700000" algn="tl" rotWithShape="0">
                    <a:schemeClr val="dk1">
                      <a:alpha val="40000"/>
                    </a:schemeClr>
                  </a:outerShdw>
                </a:effectLst>
                <a:latin typeface="+mn-ea"/>
                <a:ea typeface="+mn-ea"/>
                <a:sym typeface="+mn-ea"/>
              </a:rPr>
              <a:t>isable/enable</a:t>
            </a:r>
            <a:r>
              <a:rPr lang="zh-CN" altLang="en-US">
                <a:solidFill>
                  <a:schemeClr val="tx1"/>
                </a:solidFill>
                <a:latin typeface="+mn-ea"/>
                <a:ea typeface="+mn-ea"/>
                <a:cs typeface="+mn-ea"/>
                <a:sym typeface="+mn-ea"/>
              </a:rPr>
              <a:t>：</a:t>
            </a:r>
            <a:endParaRPr lang="zh-CN" altLang="en-US" sz="1800">
              <a:solidFill>
                <a:schemeClr val="tx1"/>
              </a:solidFill>
              <a:latin typeface="+mn-ea"/>
              <a:ea typeface="+mn-ea"/>
              <a:cs typeface="+mn-ea"/>
            </a:endParaRPr>
          </a:p>
          <a:p>
            <a:pPr marL="0" indent="0">
              <a:buNone/>
            </a:pPr>
            <a:r>
              <a:rPr lang="zh-CN" altLang="en-US" sz="1800">
                <a:solidFill>
                  <a:schemeClr val="tx1"/>
                </a:solidFill>
                <a:latin typeface="+mn-ea"/>
                <a:ea typeface="+mn-ea"/>
                <a:cs typeface="+mn-ea"/>
                <a:sym typeface="+mn-ea"/>
              </a:rPr>
              <a:t>可通过建立批量任务进行</a:t>
            </a:r>
            <a:r>
              <a:rPr lang="en-US" altLang="zh-CN" sz="1800">
                <a:solidFill>
                  <a:schemeClr val="tx1"/>
                </a:solidFill>
                <a:latin typeface="+mn-ea"/>
                <a:ea typeface="+mn-ea"/>
                <a:cs typeface="+mn-ea"/>
                <a:sym typeface="+mn-ea"/>
              </a:rPr>
              <a:t>d</a:t>
            </a:r>
            <a:r>
              <a:rPr lang="en-US" altLang="zh-CN" sz="1800">
                <a:solidFill>
                  <a:schemeClr val="tx1"/>
                </a:solidFill>
                <a:effectLst>
                  <a:outerShdw blurRad="38100" dist="19050" dir="2700000" algn="tl" rotWithShape="0">
                    <a:schemeClr val="dk1">
                      <a:alpha val="40000"/>
                    </a:schemeClr>
                  </a:outerShdw>
                </a:effectLst>
                <a:latin typeface="+mn-ea"/>
                <a:ea typeface="+mn-ea"/>
                <a:sym typeface="+mn-ea"/>
              </a:rPr>
              <a:t>isable/enable</a:t>
            </a:r>
            <a:r>
              <a:rPr lang="zh-CN" altLang="en-US" sz="1800">
                <a:solidFill>
                  <a:schemeClr val="tx1"/>
                </a:solidFill>
                <a:latin typeface="+mn-ea"/>
                <a:ea typeface="+mn-ea"/>
                <a:cs typeface="+mn-ea"/>
                <a:sym typeface="+mn-ea"/>
              </a:rPr>
              <a:t>（</a:t>
            </a:r>
            <a:r>
              <a:rPr lang="en-US" altLang="zh-CN" sz="1800">
                <a:solidFill>
                  <a:schemeClr val="tx1"/>
                </a:solidFill>
                <a:latin typeface="+mn-ea"/>
                <a:ea typeface="+mn-ea"/>
                <a:cs typeface="+mn-ea"/>
                <a:sym typeface="+mn-ea"/>
              </a:rPr>
              <a:t>SmallCell Management -&gt; Bulkoperations -&gt; ADD TASK -&gt; Disable(lock)/enable(unlock)</a:t>
            </a:r>
            <a:r>
              <a:rPr lang="zh-CN" altLang="en-US" sz="1800">
                <a:solidFill>
                  <a:schemeClr val="tx1"/>
                </a:solidFill>
                <a:latin typeface="+mn-ea"/>
                <a:ea typeface="+mn-ea"/>
                <a:cs typeface="+mn-ea"/>
                <a:sym typeface="+mn-ea"/>
              </a:rPr>
              <a:t>）</a:t>
            </a:r>
            <a:r>
              <a:rPr lang="zh-CN" altLang="en-US">
                <a:solidFill>
                  <a:schemeClr val="tx1"/>
                </a:solidFill>
                <a:latin typeface="+mn-ea"/>
                <a:ea typeface="+mn-ea"/>
                <a:cs typeface="+mn-ea"/>
                <a:sym typeface="+mn-ea"/>
              </a:rPr>
              <a:t>。</a:t>
            </a:r>
            <a:endParaRPr lang="zh-CN" altLang="en-US">
              <a:solidFill>
                <a:schemeClr val="tx1"/>
              </a:solidFill>
              <a:latin typeface="+mn-ea"/>
              <a:ea typeface="+mn-ea"/>
              <a:cs typeface="+mn-ea"/>
            </a:endParaRPr>
          </a:p>
          <a:p>
            <a:pPr marL="0" indent="0">
              <a:buNone/>
            </a:pPr>
            <a:endParaRPr lang="zh-CN" altLang="en-US">
              <a:solidFill>
                <a:schemeClr val="tx1"/>
              </a:solidFill>
              <a:latin typeface="+mn-ea"/>
              <a:ea typeface="+mn-ea"/>
              <a:cs typeface="+mn-ea"/>
            </a:endParaRPr>
          </a:p>
          <a:p>
            <a:pPr marL="0" indent="0">
              <a:buNone/>
            </a:pPr>
            <a:r>
              <a:rPr lang="zh-CN" altLang="en-US" b="1">
                <a:solidFill>
                  <a:schemeClr val="tx1"/>
                </a:solidFill>
                <a:latin typeface="+mn-ea"/>
                <a:ea typeface="+mn-ea"/>
                <a:cs typeface="+mn-ea"/>
                <a:sym typeface="+mn-ea"/>
              </a:rPr>
              <a:t>给单个基站升级</a:t>
            </a:r>
            <a:r>
              <a:rPr lang="zh-CN" altLang="en-US">
                <a:solidFill>
                  <a:schemeClr val="tx1"/>
                </a:solidFill>
                <a:latin typeface="+mn-ea"/>
                <a:ea typeface="+mn-ea"/>
                <a:cs typeface="+mn-ea"/>
                <a:sym typeface="+mn-ea"/>
              </a:rPr>
              <a:t>：</a:t>
            </a:r>
            <a:endParaRPr lang="zh-CN" altLang="en-US">
              <a:ea typeface="宋体" panose="02010600030101010101" pitchFamily="2" charset="-122"/>
            </a:endParaRPr>
          </a:p>
          <a:p>
            <a:pPr marL="0" indent="0">
              <a:buNone/>
            </a:pPr>
            <a:r>
              <a:rPr lang="zh-CN" altLang="en-US" sz="1800">
                <a:solidFill>
                  <a:schemeClr val="tx1"/>
                </a:solidFill>
                <a:latin typeface="+mn-ea"/>
                <a:ea typeface="+mn-ea"/>
                <a:sym typeface="+mn-ea"/>
              </a:rPr>
              <a:t>通过选中其中一个基站使用右键菜单进行</a:t>
            </a:r>
            <a:r>
              <a:rPr lang="en-US" altLang="zh-CN" sz="1800">
                <a:solidFill>
                  <a:schemeClr val="tx1"/>
                </a:solidFill>
                <a:latin typeface="+mn-ea"/>
                <a:ea typeface="+mn-ea"/>
                <a:sym typeface="+mn-ea"/>
              </a:rPr>
              <a:t>disable/enable</a:t>
            </a:r>
            <a:r>
              <a:rPr lang="zh-CN" altLang="en-US" sz="1800">
                <a:solidFill>
                  <a:schemeClr val="tx1"/>
                </a:solidFill>
                <a:latin typeface="+mn-ea"/>
                <a:ea typeface="+mn-ea"/>
                <a:sym typeface="+mn-ea"/>
              </a:rPr>
              <a:t>。</a:t>
            </a:r>
            <a:endParaRPr lang="zh-CN" altLang="en-US" sz="1800">
              <a:solidFill>
                <a:schemeClr val="tx1"/>
              </a:solidFill>
              <a:latin typeface="+mn-ea"/>
              <a:ea typeface="+mn-ea"/>
              <a:sym typeface="+mn-ea"/>
            </a:endParaRPr>
          </a:p>
          <a:p>
            <a:pPr marL="0" indent="0">
              <a:buNone/>
            </a:pPr>
            <a:r>
              <a:rPr lang="en-US" altLang="zh-CN" sz="1800">
                <a:solidFill>
                  <a:schemeClr val="tx1"/>
                </a:solidFill>
                <a:latin typeface="+mn-ea"/>
                <a:ea typeface="+mn-ea"/>
                <a:sym typeface="+mn-ea"/>
              </a:rPr>
              <a:t>Verizon</a:t>
            </a:r>
            <a:r>
              <a:rPr lang="zh-CN" altLang="en-US" sz="1800">
                <a:solidFill>
                  <a:schemeClr val="tx1"/>
                </a:solidFill>
                <a:latin typeface="+mn-ea"/>
                <a:ea typeface="+mn-ea"/>
                <a:sym typeface="+mn-ea"/>
              </a:rPr>
              <a:t>：</a:t>
            </a:r>
            <a:r>
              <a:rPr lang="en-US" altLang="zh-CN" sz="1800">
                <a:solidFill>
                  <a:schemeClr val="tx1"/>
                </a:solidFill>
                <a:latin typeface="+mn-ea"/>
                <a:ea typeface="+mn-ea"/>
                <a:sym typeface="+mn-ea"/>
              </a:rPr>
              <a:t>(Maintenance -&gt; General Management</a:t>
            </a:r>
            <a:r>
              <a:rPr lang="en-US" altLang="zh-CN" sz="1800">
                <a:solidFill>
                  <a:schemeClr val="tx1"/>
                </a:solidFill>
                <a:latin typeface="+mn-ea"/>
                <a:ea typeface="+mn-ea"/>
                <a:sym typeface="+mn-ea"/>
              </a:rPr>
              <a:t>)</a:t>
            </a:r>
            <a:endParaRPr lang="zh-CN" altLang="en-US" sz="1800">
              <a:solidFill>
                <a:schemeClr val="tx1"/>
              </a:solidFill>
              <a:latin typeface="+mn-ea"/>
              <a:ea typeface="+mn-ea"/>
              <a:sym typeface="+mn-ea"/>
            </a:endParaRPr>
          </a:p>
          <a:p>
            <a:pPr marL="0" indent="0">
              <a:buNone/>
            </a:pPr>
            <a:endParaRPr lang="en-US" altLang="zh-CN" sz="1800"/>
          </a:p>
        </p:txBody>
      </p:sp>
      <p:sp>
        <p:nvSpPr>
          <p:cNvPr id="4" name="页脚占位符 3"/>
          <p:cNvSpPr>
            <a:spLocks noGrp="1"/>
          </p:cNvSpPr>
          <p:nvPr>
            <p:ph type="ftr" sz="quarter" idx="10"/>
          </p:nvPr>
        </p:nvSpPr>
        <p:spPr/>
        <p:txBody>
          <a:bodyPr/>
          <a:p>
            <a:pPr>
              <a:defRPr/>
            </a:pPr>
            <a:r>
              <a:rPr lang="en-US" smtClean="0"/>
              <a:t>Casa Systems Proprietary/Confidential            www.casa-systems.com   </a:t>
            </a:r>
            <a:endParaRPr lang="en-US" dirty="0"/>
          </a:p>
        </p:txBody>
      </p:sp>
      <p:sp>
        <p:nvSpPr>
          <p:cNvPr id="5" name="灯片编号占位符 4"/>
          <p:cNvSpPr>
            <a:spLocks noGrp="1"/>
          </p:cNvSpPr>
          <p:nvPr>
            <p:ph type="sldNum" sz="quarter" idx="11"/>
          </p:nvPr>
        </p:nvSpPr>
        <p:spPr/>
        <p:txBody>
          <a:bodyPr/>
          <a:p>
            <a:pPr>
              <a:defRPr/>
            </a:pPr>
            <a:r>
              <a:rPr lang="en-US" dirty="0"/>
              <a:t>page </a:t>
            </a:r>
            <a:fld id="{4354DDC1-5223-434E-A29F-FC6599A07770}" type="slidenum">
              <a:rPr lang="en-US" dirty="0"/>
            </a:fld>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dirty="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sym typeface="+mn-ea"/>
              </a:rPr>
              <a:t>AeMS</a:t>
            </a:r>
            <a:r>
              <a:rPr lang="zh-CN" altLang="en-US" dirty="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sym typeface="+mn-ea"/>
              </a:rPr>
              <a:t>常见的操作功能</a:t>
            </a:r>
            <a:endParaRPr lang="zh-CN" altLang="en-US"/>
          </a:p>
        </p:txBody>
      </p:sp>
      <p:sp>
        <p:nvSpPr>
          <p:cNvPr id="3" name="内容占位符 2"/>
          <p:cNvSpPr>
            <a:spLocks noGrp="1"/>
          </p:cNvSpPr>
          <p:nvPr>
            <p:ph idx="1"/>
          </p:nvPr>
        </p:nvSpPr>
        <p:spPr/>
        <p:txBody>
          <a:bodyPr/>
          <a:p>
            <a:pPr marL="0" indent="0">
              <a:buNone/>
            </a:pPr>
            <a:r>
              <a:rPr lang="zh-CN" altLang="en-US" b="1">
                <a:solidFill>
                  <a:schemeClr val="tx1"/>
                </a:solidFill>
                <a:latin typeface="+mn-ea"/>
                <a:ea typeface="+mn-ea"/>
                <a:cs typeface="+mn-ea"/>
              </a:rPr>
              <a:t>重启</a:t>
            </a:r>
            <a:r>
              <a:rPr lang="en-US" altLang="zh-CN" b="1">
                <a:solidFill>
                  <a:schemeClr val="tx1"/>
                </a:solidFill>
                <a:latin typeface="+mn-ea"/>
                <a:ea typeface="+mn-ea"/>
                <a:cs typeface="+mn-ea"/>
              </a:rPr>
              <a:t>/</a:t>
            </a:r>
            <a:r>
              <a:rPr lang="zh-CN" altLang="en-US" b="1">
                <a:solidFill>
                  <a:schemeClr val="tx1"/>
                </a:solidFill>
                <a:latin typeface="+mn-ea"/>
                <a:ea typeface="+mn-ea"/>
                <a:cs typeface="+mn-ea"/>
              </a:rPr>
              <a:t>恢复出厂设置：</a:t>
            </a:r>
            <a:endParaRPr lang="zh-CN" altLang="en-US" b="1">
              <a:solidFill>
                <a:schemeClr val="tx1"/>
              </a:solidFill>
              <a:latin typeface="+mn-ea"/>
              <a:ea typeface="+mn-ea"/>
              <a:cs typeface="+mn-ea"/>
            </a:endParaRPr>
          </a:p>
          <a:p>
            <a:pPr marL="0" indent="0">
              <a:buNone/>
            </a:pPr>
            <a:endParaRPr lang="zh-CN" altLang="en-US" b="1">
              <a:solidFill>
                <a:schemeClr val="tx1"/>
              </a:solidFill>
              <a:latin typeface="+mn-ea"/>
              <a:ea typeface="+mn-ea"/>
              <a:cs typeface="+mn-ea"/>
            </a:endParaRPr>
          </a:p>
          <a:p>
            <a:pPr marL="0" indent="0">
              <a:buNone/>
            </a:pPr>
            <a:r>
              <a:rPr lang="zh-CN" altLang="en-US" b="1">
                <a:solidFill>
                  <a:schemeClr val="tx1"/>
                </a:solidFill>
                <a:latin typeface="+mn-ea"/>
                <a:ea typeface="+mn-ea"/>
                <a:cs typeface="+mn-ea"/>
                <a:sym typeface="+mn-ea"/>
              </a:rPr>
              <a:t>给一个或多个基站进行重启</a:t>
            </a:r>
            <a:r>
              <a:rPr lang="en-US" altLang="zh-CN" b="1">
                <a:solidFill>
                  <a:schemeClr val="tx1"/>
                </a:solidFill>
                <a:latin typeface="+mn-ea"/>
                <a:ea typeface="+mn-ea"/>
                <a:cs typeface="+mn-ea"/>
                <a:sym typeface="+mn-ea"/>
              </a:rPr>
              <a:t>/</a:t>
            </a:r>
            <a:r>
              <a:rPr lang="zh-CN" altLang="en-US" b="1">
                <a:solidFill>
                  <a:schemeClr val="tx1"/>
                </a:solidFill>
                <a:latin typeface="+mn-ea"/>
                <a:ea typeface="+mn-ea"/>
                <a:cs typeface="+mn-ea"/>
                <a:sym typeface="+mn-ea"/>
              </a:rPr>
              <a:t>恢复出厂设置</a:t>
            </a:r>
            <a:r>
              <a:rPr lang="zh-CN" altLang="en-US">
                <a:solidFill>
                  <a:schemeClr val="tx1"/>
                </a:solidFill>
                <a:latin typeface="+mn-ea"/>
                <a:ea typeface="+mn-ea"/>
                <a:cs typeface="+mn-ea"/>
                <a:sym typeface="+mn-ea"/>
              </a:rPr>
              <a:t>：</a:t>
            </a:r>
            <a:endParaRPr lang="zh-CN" altLang="en-US">
              <a:solidFill>
                <a:schemeClr val="tx1"/>
              </a:solidFill>
              <a:latin typeface="+mn-ea"/>
              <a:ea typeface="+mn-ea"/>
              <a:cs typeface="+mn-ea"/>
            </a:endParaRPr>
          </a:p>
          <a:p>
            <a:pPr marL="0" indent="0">
              <a:buNone/>
            </a:pPr>
            <a:r>
              <a:rPr lang="zh-CN" altLang="en-US" sz="1800">
                <a:solidFill>
                  <a:schemeClr val="tx1"/>
                </a:solidFill>
                <a:latin typeface="+mn-ea"/>
                <a:ea typeface="+mn-ea"/>
                <a:cs typeface="+mn-ea"/>
                <a:sym typeface="+mn-ea"/>
              </a:rPr>
              <a:t>可通过建立批量任务进行（</a:t>
            </a:r>
            <a:r>
              <a:rPr lang="en-US" altLang="zh-CN" sz="1800">
                <a:solidFill>
                  <a:schemeClr val="tx1"/>
                </a:solidFill>
                <a:latin typeface="+mn-ea"/>
                <a:ea typeface="+mn-ea"/>
                <a:cs typeface="+mn-ea"/>
                <a:sym typeface="+mn-ea"/>
              </a:rPr>
              <a:t>SmallCell Management -&gt; Bulkoperations -&gt; ADD TASK -&gt; Reboot/Factory Reset</a:t>
            </a:r>
            <a:r>
              <a:rPr lang="zh-CN" altLang="en-US" sz="1800">
                <a:solidFill>
                  <a:schemeClr val="tx1"/>
                </a:solidFill>
                <a:latin typeface="+mn-ea"/>
                <a:ea typeface="+mn-ea"/>
                <a:cs typeface="+mn-ea"/>
                <a:sym typeface="+mn-ea"/>
              </a:rPr>
              <a:t>）。</a:t>
            </a:r>
            <a:endParaRPr lang="zh-CN" altLang="en-US" sz="1800">
              <a:solidFill>
                <a:schemeClr val="tx1"/>
              </a:solidFill>
              <a:latin typeface="+mn-ea"/>
              <a:ea typeface="+mn-ea"/>
              <a:cs typeface="+mn-ea"/>
              <a:sym typeface="+mn-ea"/>
            </a:endParaRPr>
          </a:p>
          <a:p>
            <a:pPr marL="0" indent="0">
              <a:buNone/>
            </a:pPr>
            <a:endParaRPr lang="zh-CN" altLang="en-US">
              <a:solidFill>
                <a:schemeClr val="tx1"/>
              </a:solidFill>
              <a:latin typeface="+mn-ea"/>
              <a:ea typeface="+mn-ea"/>
              <a:cs typeface="+mn-ea"/>
            </a:endParaRPr>
          </a:p>
          <a:p>
            <a:pPr marL="0" indent="0">
              <a:buNone/>
            </a:pPr>
            <a:r>
              <a:rPr lang="zh-CN" altLang="en-US" b="1">
                <a:solidFill>
                  <a:schemeClr val="tx1"/>
                </a:solidFill>
                <a:latin typeface="+mn-ea"/>
                <a:ea typeface="+mn-ea"/>
                <a:cs typeface="+mn-ea"/>
                <a:sym typeface="+mn-ea"/>
              </a:rPr>
              <a:t>给单个基站进行重启</a:t>
            </a:r>
            <a:r>
              <a:rPr lang="en-US" altLang="zh-CN" b="1">
                <a:solidFill>
                  <a:schemeClr val="tx1"/>
                </a:solidFill>
                <a:latin typeface="+mn-ea"/>
                <a:ea typeface="+mn-ea"/>
                <a:cs typeface="+mn-ea"/>
                <a:sym typeface="+mn-ea"/>
              </a:rPr>
              <a:t>/</a:t>
            </a:r>
            <a:r>
              <a:rPr lang="zh-CN" altLang="en-US" b="1">
                <a:solidFill>
                  <a:schemeClr val="tx1"/>
                </a:solidFill>
                <a:latin typeface="+mn-ea"/>
                <a:ea typeface="+mn-ea"/>
                <a:cs typeface="+mn-ea"/>
                <a:sym typeface="+mn-ea"/>
              </a:rPr>
              <a:t>恢复出厂设置：</a:t>
            </a:r>
            <a:endParaRPr lang="zh-CN" altLang="en-US">
              <a:ea typeface="宋体" panose="02010600030101010101" pitchFamily="2" charset="-122"/>
            </a:endParaRPr>
          </a:p>
          <a:p>
            <a:pPr marL="0" indent="0">
              <a:buNone/>
            </a:pPr>
            <a:r>
              <a:rPr lang="zh-CN" altLang="en-US" sz="1800">
                <a:solidFill>
                  <a:schemeClr val="tx1"/>
                </a:solidFill>
                <a:latin typeface="+mn-ea"/>
                <a:ea typeface="+mn-ea"/>
                <a:sym typeface="+mn-ea"/>
              </a:rPr>
              <a:t>通过选中其中一个基站使用右键菜单进行</a:t>
            </a:r>
            <a:r>
              <a:rPr lang="en-US" altLang="zh-CN" sz="1800">
                <a:solidFill>
                  <a:schemeClr val="tx1"/>
                </a:solidFill>
                <a:latin typeface="+mn-ea"/>
                <a:ea typeface="+mn-ea"/>
                <a:cs typeface="+mn-ea"/>
                <a:sym typeface="+mn-ea"/>
              </a:rPr>
              <a:t>Reboot/Factory Reset</a:t>
            </a:r>
            <a:r>
              <a:rPr lang="zh-CN" altLang="en-US" sz="1800">
                <a:solidFill>
                  <a:schemeClr val="tx1"/>
                </a:solidFill>
                <a:latin typeface="+mn-ea"/>
                <a:ea typeface="+mn-ea"/>
                <a:sym typeface="+mn-ea"/>
              </a:rPr>
              <a:t>。</a:t>
            </a:r>
            <a:r>
              <a:rPr lang="en-US" altLang="zh-CN" sz="1800">
                <a:solidFill>
                  <a:schemeClr val="tx1"/>
                </a:solidFill>
                <a:latin typeface="+mn-ea"/>
                <a:ea typeface="+mn-ea"/>
                <a:sym typeface="+mn-ea"/>
              </a:rPr>
              <a:t>(Maintenance -&gt; General Management)</a:t>
            </a:r>
            <a:endParaRPr lang="zh-CN" altLang="en-US">
              <a:solidFill>
                <a:schemeClr val="tx1"/>
              </a:solidFill>
              <a:latin typeface="+mn-ea"/>
              <a:ea typeface="+mn-ea"/>
              <a:sym typeface="+mn-ea"/>
            </a:endParaRPr>
          </a:p>
          <a:p>
            <a:pPr marL="0" indent="0">
              <a:buNone/>
            </a:pPr>
            <a:endParaRPr lang="zh-CN" altLang="en-US">
              <a:solidFill>
                <a:schemeClr val="tx1"/>
              </a:solidFill>
              <a:latin typeface="+mn-ea"/>
              <a:ea typeface="+mn-ea"/>
            </a:endParaRPr>
          </a:p>
          <a:p>
            <a:pPr marL="0" indent="0">
              <a:buNone/>
            </a:pPr>
            <a:endParaRPr lang="zh-CN" altLang="en-US" b="1">
              <a:solidFill>
                <a:schemeClr val="tx1"/>
              </a:solidFill>
              <a:latin typeface="+mn-ea"/>
              <a:ea typeface="+mn-ea"/>
              <a:cs typeface="+mn-ea"/>
            </a:endParaRPr>
          </a:p>
        </p:txBody>
      </p:sp>
      <p:sp>
        <p:nvSpPr>
          <p:cNvPr id="4" name="页脚占位符 3"/>
          <p:cNvSpPr>
            <a:spLocks noGrp="1"/>
          </p:cNvSpPr>
          <p:nvPr>
            <p:ph type="ftr" sz="quarter" idx="10"/>
          </p:nvPr>
        </p:nvSpPr>
        <p:spPr/>
        <p:txBody>
          <a:bodyPr/>
          <a:p>
            <a:pPr>
              <a:defRPr/>
            </a:pPr>
            <a:r>
              <a:rPr lang="en-US" smtClean="0"/>
              <a:t>Casa Systems Proprietary/Confidential            www.casa-systems.com   </a:t>
            </a:r>
            <a:endParaRPr lang="en-US" dirty="0"/>
          </a:p>
        </p:txBody>
      </p:sp>
      <p:sp>
        <p:nvSpPr>
          <p:cNvPr id="5" name="灯片编号占位符 4"/>
          <p:cNvSpPr>
            <a:spLocks noGrp="1"/>
          </p:cNvSpPr>
          <p:nvPr>
            <p:ph type="sldNum" sz="quarter" idx="11"/>
          </p:nvPr>
        </p:nvSpPr>
        <p:spPr/>
        <p:txBody>
          <a:bodyPr/>
          <a:p>
            <a:pPr>
              <a:defRPr/>
            </a:pPr>
            <a:r>
              <a:rPr lang="en-US" dirty="0"/>
              <a:t>page </a:t>
            </a:r>
            <a:fld id="{4354DDC1-5223-434E-A29F-FC6599A07770}" type="slidenum">
              <a:rPr lang="en-US" dirty="0"/>
            </a:fld>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dirty="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sym typeface="+mn-ea"/>
              </a:rPr>
              <a:t>AeMS</a:t>
            </a:r>
            <a:r>
              <a:rPr lang="zh-CN" altLang="en-US" dirty="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sym typeface="+mn-ea"/>
              </a:rPr>
              <a:t>常见的操作功能</a:t>
            </a:r>
            <a:endParaRPr lang="zh-CN" altLang="en-US"/>
          </a:p>
        </p:txBody>
      </p:sp>
      <p:sp>
        <p:nvSpPr>
          <p:cNvPr id="3" name="内容占位符 2"/>
          <p:cNvSpPr>
            <a:spLocks noGrp="1"/>
          </p:cNvSpPr>
          <p:nvPr>
            <p:ph idx="1"/>
          </p:nvPr>
        </p:nvSpPr>
        <p:spPr/>
        <p:txBody>
          <a:bodyPr/>
          <a:p>
            <a:pPr marL="0" indent="0">
              <a:buNone/>
            </a:pPr>
            <a:r>
              <a:rPr lang="zh-CN" altLang="en-US" b="1">
                <a:solidFill>
                  <a:schemeClr val="tx1"/>
                </a:solidFill>
                <a:latin typeface="+mn-ea"/>
                <a:ea typeface="+mn-ea"/>
                <a:cs typeface="+mn-ea"/>
              </a:rPr>
              <a:t>告警查看</a:t>
            </a:r>
            <a:r>
              <a:rPr lang="en-US" altLang="zh-CN" b="1">
                <a:solidFill>
                  <a:schemeClr val="tx1"/>
                </a:solidFill>
                <a:latin typeface="+mn-ea"/>
                <a:ea typeface="+mn-ea"/>
                <a:cs typeface="+mn-ea"/>
              </a:rPr>
              <a:t>:</a:t>
            </a:r>
            <a:endParaRPr lang="en-US" altLang="zh-CN"/>
          </a:p>
          <a:p>
            <a:pPr marL="0" indent="0">
              <a:buNone/>
            </a:pPr>
            <a:r>
              <a:rPr lang="zh-CN" altLang="en-US" sz="2400" b="1">
                <a:solidFill>
                  <a:schemeClr val="tx1"/>
                </a:solidFill>
                <a:latin typeface="+mn-ea"/>
                <a:ea typeface="+mn-ea"/>
                <a:cs typeface="+mn-ea"/>
                <a:sym typeface="+mn-ea"/>
              </a:rPr>
              <a:t>查看全部基站告警：</a:t>
            </a:r>
            <a:endParaRPr lang="zh-CN" altLang="en-US">
              <a:solidFill>
                <a:schemeClr val="tx1"/>
              </a:solidFill>
              <a:latin typeface="+mn-ea"/>
              <a:ea typeface="+mn-ea"/>
              <a:cs typeface="+mn-ea"/>
            </a:endParaRPr>
          </a:p>
          <a:p>
            <a:pPr marL="0" indent="0">
              <a:buNone/>
            </a:pPr>
            <a:r>
              <a:rPr lang="zh-CN" altLang="en-US" sz="2000">
                <a:solidFill>
                  <a:schemeClr val="tx1"/>
                </a:solidFill>
                <a:latin typeface="+mn-ea"/>
                <a:ea typeface="+mn-ea"/>
                <a:cs typeface="+mn-ea"/>
                <a:sym typeface="+mn-ea"/>
              </a:rPr>
              <a:t>查看活跃告警：（</a:t>
            </a:r>
            <a:r>
              <a:rPr lang="en-US" altLang="zh-CN" sz="2000">
                <a:solidFill>
                  <a:schemeClr val="tx1"/>
                </a:solidFill>
                <a:latin typeface="+mn-ea"/>
                <a:ea typeface="+mn-ea"/>
                <a:cs typeface="+mn-ea"/>
                <a:sym typeface="+mn-ea"/>
              </a:rPr>
              <a:t>Alarm Management -&gt; Active Alarm</a:t>
            </a:r>
            <a:r>
              <a:rPr lang="zh-CN" altLang="en-US" sz="2000">
                <a:solidFill>
                  <a:schemeClr val="tx1"/>
                </a:solidFill>
                <a:latin typeface="+mn-ea"/>
                <a:ea typeface="+mn-ea"/>
                <a:cs typeface="+mn-ea"/>
                <a:sym typeface="+mn-ea"/>
              </a:rPr>
              <a:t>）</a:t>
            </a:r>
            <a:endParaRPr lang="zh-CN" altLang="en-US" sz="2000">
              <a:solidFill>
                <a:schemeClr val="tx1"/>
              </a:solidFill>
              <a:latin typeface="+mn-ea"/>
              <a:ea typeface="+mn-ea"/>
              <a:cs typeface="+mn-ea"/>
              <a:sym typeface="+mn-ea"/>
            </a:endParaRPr>
          </a:p>
          <a:p>
            <a:pPr marL="0" indent="0">
              <a:buNone/>
            </a:pPr>
            <a:r>
              <a:rPr lang="zh-CN" altLang="en-US" sz="2000">
                <a:solidFill>
                  <a:schemeClr val="tx1"/>
                </a:solidFill>
                <a:latin typeface="+mn-ea"/>
                <a:ea typeface="+mn-ea"/>
                <a:cs typeface="+mn-ea"/>
                <a:sym typeface="+mn-ea"/>
              </a:rPr>
              <a:t>查看历史告警：</a:t>
            </a:r>
            <a:r>
              <a:rPr lang="zh-CN" altLang="en-US" sz="2000">
                <a:solidFill>
                  <a:schemeClr val="tx1"/>
                </a:solidFill>
                <a:latin typeface="+mn-ea"/>
                <a:ea typeface="+mn-ea"/>
                <a:cs typeface="+mn-ea"/>
                <a:sym typeface="+mn-ea"/>
              </a:rPr>
              <a:t>（</a:t>
            </a:r>
            <a:r>
              <a:rPr lang="en-US" altLang="zh-CN" sz="2000">
                <a:solidFill>
                  <a:schemeClr val="tx1"/>
                </a:solidFill>
                <a:latin typeface="+mn-ea"/>
                <a:ea typeface="+mn-ea"/>
                <a:cs typeface="+mn-ea"/>
                <a:sym typeface="+mn-ea"/>
              </a:rPr>
              <a:t>Alarm Management -&gt; Alarm History</a:t>
            </a:r>
            <a:r>
              <a:rPr lang="zh-CN" altLang="en-US" sz="2000">
                <a:solidFill>
                  <a:schemeClr val="tx1"/>
                </a:solidFill>
                <a:latin typeface="+mn-ea"/>
                <a:ea typeface="+mn-ea"/>
                <a:cs typeface="+mn-ea"/>
                <a:sym typeface="+mn-ea"/>
              </a:rPr>
              <a:t>）</a:t>
            </a:r>
            <a:endParaRPr lang="zh-CN" altLang="en-US">
              <a:solidFill>
                <a:schemeClr val="tx1"/>
              </a:solidFill>
              <a:latin typeface="+mn-ea"/>
              <a:ea typeface="+mn-ea"/>
              <a:cs typeface="+mn-ea"/>
              <a:sym typeface="+mn-ea"/>
            </a:endParaRPr>
          </a:p>
          <a:p>
            <a:pPr marL="0" indent="0">
              <a:buNone/>
            </a:pPr>
            <a:endParaRPr lang="zh-CN" altLang="en-US">
              <a:solidFill>
                <a:schemeClr val="tx1"/>
              </a:solidFill>
              <a:latin typeface="+mn-ea"/>
              <a:ea typeface="+mn-ea"/>
              <a:cs typeface="+mn-ea"/>
              <a:sym typeface="+mn-ea"/>
            </a:endParaRPr>
          </a:p>
          <a:p>
            <a:pPr marL="0" indent="0">
              <a:buNone/>
            </a:pPr>
            <a:r>
              <a:rPr lang="zh-CN" sz="2400" b="1">
                <a:solidFill>
                  <a:schemeClr val="tx1"/>
                </a:solidFill>
                <a:latin typeface="+mn-ea"/>
                <a:ea typeface="+mn-ea"/>
                <a:cs typeface="+mn-ea"/>
                <a:sym typeface="+mn-ea"/>
              </a:rPr>
              <a:t>查看单个基站告警</a:t>
            </a:r>
            <a:r>
              <a:rPr lang="zh-CN" altLang="en-US" sz="2400" b="1">
                <a:solidFill>
                  <a:schemeClr val="tx1"/>
                </a:solidFill>
                <a:latin typeface="+mn-ea"/>
                <a:ea typeface="+mn-ea"/>
                <a:cs typeface="+mn-ea"/>
                <a:sym typeface="+mn-ea"/>
              </a:rPr>
              <a:t>：</a:t>
            </a:r>
            <a:endParaRPr lang="zh-CN" altLang="en-US">
              <a:ea typeface="宋体" panose="02010600030101010101" pitchFamily="2" charset="-122"/>
            </a:endParaRPr>
          </a:p>
          <a:p>
            <a:pPr marL="0" indent="0">
              <a:buNone/>
            </a:pPr>
            <a:r>
              <a:rPr lang="zh-CN" altLang="en-US" sz="2000">
                <a:solidFill>
                  <a:schemeClr val="tx1"/>
                </a:solidFill>
                <a:latin typeface="+mn-ea"/>
                <a:ea typeface="+mn-ea"/>
                <a:cs typeface="+mn-ea"/>
                <a:sym typeface="+mn-ea"/>
              </a:rPr>
              <a:t>查看活跃告警：</a:t>
            </a:r>
            <a:r>
              <a:rPr lang="zh-CN" altLang="en-US" sz="2000">
                <a:solidFill>
                  <a:schemeClr val="tx1"/>
                </a:solidFill>
                <a:latin typeface="+mn-ea"/>
                <a:ea typeface="+mn-ea"/>
                <a:sym typeface="+mn-ea"/>
              </a:rPr>
              <a:t>通过选中其中一个基站使用右键菜单</a:t>
            </a:r>
            <a:r>
              <a:rPr lang="en-US" altLang="zh-CN" sz="2000">
                <a:solidFill>
                  <a:schemeClr val="tx1"/>
                </a:solidFill>
                <a:latin typeface="+mn-ea"/>
                <a:ea typeface="+mn-ea"/>
                <a:sym typeface="+mn-ea"/>
              </a:rPr>
              <a:t>(Alarm Management -&gt; Alarm List)</a:t>
            </a:r>
            <a:r>
              <a:rPr lang="zh-CN" altLang="en-US" sz="2000">
                <a:solidFill>
                  <a:schemeClr val="tx1"/>
                </a:solidFill>
                <a:latin typeface="+mn-ea"/>
                <a:ea typeface="+mn-ea"/>
                <a:sym typeface="+mn-ea"/>
              </a:rPr>
              <a:t>查看。</a:t>
            </a:r>
            <a:endParaRPr lang="zh-CN" altLang="en-US" sz="2000">
              <a:solidFill>
                <a:schemeClr val="tx1"/>
              </a:solidFill>
              <a:latin typeface="+mn-ea"/>
              <a:ea typeface="+mn-ea"/>
              <a:sym typeface="+mn-ea"/>
            </a:endParaRPr>
          </a:p>
        </p:txBody>
      </p:sp>
      <p:sp>
        <p:nvSpPr>
          <p:cNvPr id="4" name="页脚占位符 3"/>
          <p:cNvSpPr>
            <a:spLocks noGrp="1"/>
          </p:cNvSpPr>
          <p:nvPr>
            <p:ph type="ftr" sz="quarter" idx="10"/>
          </p:nvPr>
        </p:nvSpPr>
        <p:spPr/>
        <p:txBody>
          <a:bodyPr/>
          <a:p>
            <a:pPr>
              <a:defRPr/>
            </a:pPr>
            <a:r>
              <a:rPr lang="en-US" smtClean="0"/>
              <a:t>Casa Systems Proprietary/Confidential            www.casa-systems.com   </a:t>
            </a:r>
            <a:endParaRPr lang="en-US" dirty="0"/>
          </a:p>
        </p:txBody>
      </p:sp>
      <p:sp>
        <p:nvSpPr>
          <p:cNvPr id="5" name="灯片编号占位符 4"/>
          <p:cNvSpPr>
            <a:spLocks noGrp="1"/>
          </p:cNvSpPr>
          <p:nvPr>
            <p:ph type="sldNum" sz="quarter" idx="11"/>
          </p:nvPr>
        </p:nvSpPr>
        <p:spPr/>
        <p:txBody>
          <a:bodyPr/>
          <a:p>
            <a:pPr>
              <a:defRPr/>
            </a:pPr>
            <a:r>
              <a:rPr lang="en-US" dirty="0"/>
              <a:t>page </a:t>
            </a:r>
            <a:fld id="{4354DDC1-5223-434E-A29F-FC6599A07770}" type="slidenum">
              <a:rPr lang="en-US" dirty="0"/>
            </a:fld>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dirty="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sym typeface="+mn-ea"/>
              </a:rPr>
              <a:t>AeMS</a:t>
            </a:r>
            <a:r>
              <a:rPr lang="zh-CN" altLang="en-US" dirty="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sym typeface="+mn-ea"/>
              </a:rPr>
              <a:t>常见的操作功能</a:t>
            </a:r>
            <a:endParaRPr lang="zh-CN" altLang="en-US"/>
          </a:p>
        </p:txBody>
      </p:sp>
      <p:sp>
        <p:nvSpPr>
          <p:cNvPr id="3" name="内容占位符 2"/>
          <p:cNvSpPr>
            <a:spLocks noGrp="1"/>
          </p:cNvSpPr>
          <p:nvPr>
            <p:ph idx="1"/>
          </p:nvPr>
        </p:nvSpPr>
        <p:spPr>
          <a:xfrm>
            <a:off x="457200" y="1288419"/>
            <a:ext cx="8229600" cy="4525963"/>
          </a:xfrm>
        </p:spPr>
        <p:txBody>
          <a:bodyPr/>
          <a:p>
            <a:pPr marL="0" indent="0">
              <a:buNone/>
            </a:pPr>
            <a:r>
              <a:rPr lang="zh-CN" altLang="en-US" b="1">
                <a:solidFill>
                  <a:schemeClr val="tx1"/>
                </a:solidFill>
                <a:sym typeface="+mn-ea"/>
              </a:rPr>
              <a:t>性能文件查看</a:t>
            </a:r>
            <a:r>
              <a:rPr lang="en-US" altLang="zh-CN" b="1">
                <a:solidFill>
                  <a:schemeClr val="tx1"/>
                </a:solidFill>
                <a:sym typeface="+mn-ea"/>
              </a:rPr>
              <a:t>:</a:t>
            </a:r>
            <a:endParaRPr lang="zh-CN" altLang="en-US" b="1">
              <a:solidFill>
                <a:schemeClr val="tx1"/>
              </a:solidFill>
              <a:latin typeface="+mn-ea"/>
              <a:ea typeface="+mn-ea"/>
              <a:cs typeface="+mn-ea"/>
              <a:sym typeface="+mn-ea"/>
            </a:endParaRPr>
          </a:p>
          <a:p>
            <a:pPr marL="0" indent="0">
              <a:buNone/>
            </a:pPr>
            <a:r>
              <a:rPr lang="en-US" altLang="zh-CN" b="1">
                <a:solidFill>
                  <a:schemeClr val="tx1"/>
                </a:solidFill>
              </a:rPr>
              <a:t>1.</a:t>
            </a:r>
            <a:r>
              <a:rPr lang="zh-CN" altLang="en-US" b="1">
                <a:solidFill>
                  <a:schemeClr val="tx1"/>
                </a:solidFill>
                <a:ea typeface="宋体" panose="02010600030101010101" pitchFamily="2" charset="-122"/>
              </a:rPr>
              <a:t>需要预先上传基站的</a:t>
            </a:r>
            <a:r>
              <a:rPr lang="en-US" altLang="zh-CN" b="1">
                <a:solidFill>
                  <a:schemeClr val="tx1"/>
                </a:solidFill>
                <a:ea typeface="宋体" panose="02010600030101010101" pitchFamily="2" charset="-122"/>
              </a:rPr>
              <a:t>KPI</a:t>
            </a:r>
            <a:r>
              <a:rPr lang="zh-CN" altLang="en-US" b="1">
                <a:solidFill>
                  <a:schemeClr val="tx1"/>
                </a:solidFill>
                <a:ea typeface="宋体" panose="02010600030101010101" pitchFamily="2" charset="-122"/>
              </a:rPr>
              <a:t>以及</a:t>
            </a:r>
            <a:r>
              <a:rPr lang="en-US" altLang="zh-CN" b="1">
                <a:solidFill>
                  <a:schemeClr val="tx1"/>
                </a:solidFill>
                <a:ea typeface="宋体" panose="02010600030101010101" pitchFamily="2" charset="-122"/>
              </a:rPr>
              <a:t>Counter</a:t>
            </a:r>
            <a:r>
              <a:rPr lang="zh-CN" altLang="en-US" b="1">
                <a:solidFill>
                  <a:schemeClr val="tx1"/>
                </a:solidFill>
                <a:ea typeface="宋体" panose="02010600030101010101" pitchFamily="2" charset="-122"/>
              </a:rPr>
              <a:t>文件：</a:t>
            </a:r>
            <a:endParaRPr lang="zh-CN" altLang="en-US">
              <a:solidFill>
                <a:schemeClr val="tx1"/>
              </a:solidFill>
              <a:ea typeface="宋体" panose="02010600030101010101" pitchFamily="2" charset="-122"/>
            </a:endParaRPr>
          </a:p>
          <a:p>
            <a:pPr marL="0" indent="0">
              <a:buNone/>
            </a:pPr>
            <a:r>
              <a:rPr lang="zh-CN" altLang="en-US" sz="2000">
                <a:solidFill>
                  <a:schemeClr val="tx1"/>
                </a:solidFill>
                <a:latin typeface="+mn-ea"/>
                <a:ea typeface="+mn-ea"/>
                <a:cs typeface="+mn-ea"/>
              </a:rPr>
              <a:t>（</a:t>
            </a:r>
            <a:r>
              <a:rPr lang="en-US" altLang="zh-CN" sz="2000">
                <a:solidFill>
                  <a:schemeClr val="tx1"/>
                </a:solidFill>
                <a:latin typeface="+mn-ea"/>
                <a:ea typeface="+mn-ea"/>
                <a:cs typeface="+mn-ea"/>
              </a:rPr>
              <a:t>Performance -&gt; Performance Metrics -&gt; UPLOAD</a:t>
            </a:r>
            <a:r>
              <a:rPr lang="zh-CN" altLang="en-US" sz="2000">
                <a:solidFill>
                  <a:schemeClr val="tx1"/>
                </a:solidFill>
                <a:latin typeface="+mn-ea"/>
                <a:ea typeface="+mn-ea"/>
                <a:cs typeface="+mn-ea"/>
              </a:rPr>
              <a:t>）</a:t>
            </a:r>
            <a:endParaRPr lang="zh-CN" altLang="en-US">
              <a:solidFill>
                <a:schemeClr val="tx1"/>
              </a:solidFill>
              <a:ea typeface="宋体" panose="02010600030101010101" pitchFamily="2" charset="-122"/>
            </a:endParaRPr>
          </a:p>
          <a:p>
            <a:pPr marL="0" indent="0">
              <a:buNone/>
            </a:pPr>
            <a:r>
              <a:rPr lang="en-US" altLang="zh-CN" b="1">
                <a:solidFill>
                  <a:schemeClr val="tx1"/>
                </a:solidFill>
                <a:ea typeface="宋体" panose="02010600030101010101" pitchFamily="2" charset="-122"/>
              </a:rPr>
              <a:t>2.</a:t>
            </a:r>
            <a:r>
              <a:rPr lang="zh-CN" altLang="en-US" b="1">
                <a:solidFill>
                  <a:schemeClr val="tx1"/>
                </a:solidFill>
                <a:ea typeface="宋体" panose="02010600030101010101" pitchFamily="2" charset="-122"/>
              </a:rPr>
              <a:t>配置好参数等待基站上传性能文件：</a:t>
            </a:r>
            <a:endParaRPr lang="zh-CN" altLang="en-US">
              <a:solidFill>
                <a:schemeClr val="tx1"/>
              </a:solidFill>
              <a:ea typeface="宋体" panose="02010600030101010101" pitchFamily="2" charset="-122"/>
            </a:endParaRPr>
          </a:p>
          <a:p>
            <a:pPr marL="0" indent="0">
              <a:buNone/>
            </a:pPr>
            <a:r>
              <a:rPr lang="zh-CN" altLang="en-US" sz="2000">
                <a:solidFill>
                  <a:schemeClr val="tx1"/>
                </a:solidFill>
                <a:ea typeface="宋体" panose="02010600030101010101" pitchFamily="2" charset="-122"/>
              </a:rPr>
              <a:t>Device.FAP.PerfMgmt.Config.1.X_001710_PeriodicUploadGranularity</a:t>
            </a:r>
            <a:endParaRPr lang="zh-CN" altLang="en-US" sz="2000">
              <a:solidFill>
                <a:schemeClr val="tx1"/>
              </a:solidFill>
              <a:ea typeface="宋体" panose="02010600030101010101" pitchFamily="2" charset="-122"/>
            </a:endParaRPr>
          </a:p>
          <a:p>
            <a:pPr marL="0" indent="0">
              <a:buNone/>
            </a:pPr>
            <a:r>
              <a:rPr lang="zh-CN" altLang="en-US" sz="2000">
                <a:solidFill>
                  <a:schemeClr val="tx1"/>
                </a:solidFill>
                <a:ea typeface="宋体" panose="02010600030101010101" pitchFamily="2" charset="-122"/>
                <a:sym typeface="+mn-ea"/>
              </a:rPr>
              <a:t>Device.FAP.PerfMgmt.Config.1.</a:t>
            </a:r>
            <a:r>
              <a:rPr lang="zh-CN" altLang="en-US" sz="2000">
                <a:solidFill>
                  <a:schemeClr val="tx1"/>
                </a:solidFill>
                <a:ea typeface="宋体" panose="02010600030101010101" pitchFamily="2" charset="-122"/>
              </a:rPr>
              <a:t>Password</a:t>
            </a:r>
            <a:endParaRPr lang="zh-CN" altLang="en-US" sz="2000">
              <a:solidFill>
                <a:schemeClr val="tx1"/>
              </a:solidFill>
              <a:ea typeface="宋体" panose="02010600030101010101" pitchFamily="2" charset="-122"/>
            </a:endParaRPr>
          </a:p>
          <a:p>
            <a:pPr marL="0" indent="0">
              <a:buNone/>
            </a:pPr>
            <a:r>
              <a:rPr lang="zh-CN" altLang="en-US" sz="2000">
                <a:solidFill>
                  <a:schemeClr val="tx1"/>
                </a:solidFill>
                <a:ea typeface="宋体" panose="02010600030101010101" pitchFamily="2" charset="-122"/>
                <a:sym typeface="+mn-ea"/>
              </a:rPr>
              <a:t>Device.FAP.PerfMgmt.Config.1.</a:t>
            </a:r>
            <a:r>
              <a:rPr lang="zh-CN" altLang="en-US" sz="2000">
                <a:solidFill>
                  <a:schemeClr val="tx1"/>
                </a:solidFill>
                <a:ea typeface="宋体" panose="02010600030101010101" pitchFamily="2" charset="-122"/>
              </a:rPr>
              <a:t>PeriodicUploadInterval</a:t>
            </a:r>
            <a:endParaRPr lang="zh-CN" altLang="en-US" sz="2000">
              <a:solidFill>
                <a:schemeClr val="tx1"/>
              </a:solidFill>
              <a:ea typeface="宋体" panose="02010600030101010101" pitchFamily="2" charset="-122"/>
            </a:endParaRPr>
          </a:p>
          <a:p>
            <a:pPr marL="0" indent="0">
              <a:buNone/>
            </a:pPr>
            <a:r>
              <a:rPr lang="zh-CN" altLang="en-US" sz="2000">
                <a:solidFill>
                  <a:schemeClr val="tx1"/>
                </a:solidFill>
                <a:ea typeface="宋体" panose="02010600030101010101" pitchFamily="2" charset="-122"/>
                <a:sym typeface="+mn-ea"/>
              </a:rPr>
              <a:t>Device.FAP.PerfMgmt.Config.1</a:t>
            </a:r>
            <a:r>
              <a:rPr lang="zh-CN" altLang="en-US" sz="2000">
                <a:solidFill>
                  <a:schemeClr val="tx1"/>
                </a:solidFill>
                <a:ea typeface="宋体" panose="02010600030101010101" pitchFamily="2" charset="-122"/>
              </a:rPr>
              <a:t>.Enable</a:t>
            </a:r>
            <a:endParaRPr lang="zh-CN" altLang="en-US" sz="2000">
              <a:solidFill>
                <a:schemeClr val="tx1"/>
              </a:solidFill>
              <a:ea typeface="宋体" panose="02010600030101010101" pitchFamily="2" charset="-122"/>
            </a:endParaRPr>
          </a:p>
          <a:p>
            <a:pPr marL="0" indent="0">
              <a:buNone/>
            </a:pPr>
            <a:r>
              <a:rPr lang="zh-CN" altLang="en-US" sz="2000">
                <a:solidFill>
                  <a:schemeClr val="tx1"/>
                </a:solidFill>
                <a:ea typeface="宋体" panose="02010600030101010101" pitchFamily="2" charset="-122"/>
                <a:sym typeface="+mn-ea"/>
              </a:rPr>
              <a:t>Device.FAP.PerfMgmt.Config.1.</a:t>
            </a:r>
            <a:r>
              <a:rPr lang="zh-CN" altLang="en-US" sz="2000">
                <a:solidFill>
                  <a:schemeClr val="tx1"/>
                </a:solidFill>
                <a:ea typeface="宋体" panose="02010600030101010101" pitchFamily="2" charset="-122"/>
              </a:rPr>
              <a:t>Alias</a:t>
            </a:r>
            <a:endParaRPr lang="zh-CN" altLang="en-US" sz="2000">
              <a:solidFill>
                <a:schemeClr val="tx1"/>
              </a:solidFill>
              <a:ea typeface="宋体" panose="02010600030101010101" pitchFamily="2" charset="-122"/>
            </a:endParaRPr>
          </a:p>
          <a:p>
            <a:pPr marL="0" indent="0">
              <a:buNone/>
            </a:pPr>
            <a:r>
              <a:rPr lang="en-US" altLang="zh-CN" b="1">
                <a:solidFill>
                  <a:schemeClr val="tx1"/>
                </a:solidFill>
                <a:latin typeface="+mn-ea"/>
                <a:ea typeface="+mn-ea"/>
                <a:cs typeface="+mn-ea"/>
              </a:rPr>
              <a:t>3.</a:t>
            </a:r>
            <a:r>
              <a:rPr lang="zh-CN" altLang="en-US" b="1">
                <a:solidFill>
                  <a:schemeClr val="tx1"/>
                </a:solidFill>
                <a:latin typeface="+mn-ea"/>
                <a:ea typeface="+mn-ea"/>
                <a:cs typeface="+mn-ea"/>
              </a:rPr>
              <a:t>性能文件查看：</a:t>
            </a:r>
            <a:endParaRPr lang="zh-CN" altLang="en-US" sz="2000">
              <a:solidFill>
                <a:schemeClr val="tx1"/>
              </a:solidFill>
              <a:ea typeface="宋体" panose="02010600030101010101" pitchFamily="2" charset="-122"/>
            </a:endParaRPr>
          </a:p>
          <a:p>
            <a:pPr marL="0" indent="0">
              <a:buNone/>
            </a:pPr>
            <a:r>
              <a:rPr lang="zh-CN" altLang="en-US" sz="2000">
                <a:solidFill>
                  <a:schemeClr val="tx1"/>
                </a:solidFill>
                <a:latin typeface="+mn-ea"/>
                <a:ea typeface="+mn-ea"/>
                <a:sym typeface="+mn-ea"/>
              </a:rPr>
              <a:t>通过选中其中一个基站使用右键菜单（</a:t>
            </a:r>
            <a:r>
              <a:rPr lang="en-US" altLang="zh-CN" sz="2000">
                <a:solidFill>
                  <a:schemeClr val="tx1"/>
                </a:solidFill>
                <a:latin typeface="+mn-ea"/>
                <a:ea typeface="+mn-ea"/>
                <a:sym typeface="+mn-ea"/>
              </a:rPr>
              <a:t>Performance -&gt; KPI/Performance counters</a:t>
            </a:r>
            <a:r>
              <a:rPr lang="zh-CN" altLang="en-US" sz="2000">
                <a:solidFill>
                  <a:schemeClr val="tx1"/>
                </a:solidFill>
                <a:latin typeface="+mn-ea"/>
                <a:ea typeface="+mn-ea"/>
                <a:sym typeface="+mn-ea"/>
              </a:rPr>
              <a:t>）</a:t>
            </a:r>
            <a:endParaRPr lang="zh-CN" altLang="en-US" sz="2000">
              <a:solidFill>
                <a:schemeClr val="tx1"/>
              </a:solidFill>
              <a:ea typeface="宋体" panose="02010600030101010101" pitchFamily="2" charset="-122"/>
            </a:endParaRPr>
          </a:p>
        </p:txBody>
      </p:sp>
      <p:sp>
        <p:nvSpPr>
          <p:cNvPr id="4" name="页脚占位符 3"/>
          <p:cNvSpPr>
            <a:spLocks noGrp="1"/>
          </p:cNvSpPr>
          <p:nvPr>
            <p:ph type="ftr" sz="quarter" idx="10"/>
          </p:nvPr>
        </p:nvSpPr>
        <p:spPr/>
        <p:txBody>
          <a:bodyPr/>
          <a:p>
            <a:pPr>
              <a:defRPr/>
            </a:pPr>
            <a:r>
              <a:rPr lang="en-US" smtClean="0"/>
              <a:t>Casa Systems Proprietary/Confidential            www.casa-systems.com   </a:t>
            </a:r>
            <a:endParaRPr lang="en-US" dirty="0"/>
          </a:p>
        </p:txBody>
      </p:sp>
      <p:sp>
        <p:nvSpPr>
          <p:cNvPr id="5" name="灯片编号占位符 4"/>
          <p:cNvSpPr>
            <a:spLocks noGrp="1"/>
          </p:cNvSpPr>
          <p:nvPr>
            <p:ph type="sldNum" sz="quarter" idx="11"/>
          </p:nvPr>
        </p:nvSpPr>
        <p:spPr/>
        <p:txBody>
          <a:bodyPr/>
          <a:p>
            <a:pPr>
              <a:defRPr/>
            </a:pPr>
            <a:r>
              <a:rPr lang="en-US" dirty="0"/>
              <a:t>page </a:t>
            </a:r>
            <a:fld id="{4354DDC1-5223-434E-A29F-FC6599A07770}" type="slidenum">
              <a:rPr lang="en-US" dirty="0"/>
            </a:fld>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dirty="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sym typeface="+mn-ea"/>
              </a:rPr>
              <a:t>AeMS</a:t>
            </a:r>
            <a:r>
              <a:rPr lang="zh-CN" altLang="en-US" dirty="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sym typeface="+mn-ea"/>
              </a:rPr>
              <a:t>常见的操作功能</a:t>
            </a:r>
            <a:endParaRPr lang="en-US" altLang="zh-CN"/>
          </a:p>
        </p:txBody>
      </p:sp>
      <p:sp>
        <p:nvSpPr>
          <p:cNvPr id="3" name="内容占位符 2"/>
          <p:cNvSpPr>
            <a:spLocks noGrp="1"/>
          </p:cNvSpPr>
          <p:nvPr>
            <p:ph idx="1"/>
          </p:nvPr>
        </p:nvSpPr>
        <p:spPr/>
        <p:txBody>
          <a:bodyPr/>
          <a:p>
            <a:pPr marL="0" indent="0">
              <a:buNone/>
            </a:pPr>
            <a:r>
              <a:rPr lang="zh-CN" altLang="en-US" b="1">
                <a:solidFill>
                  <a:schemeClr val="tx1"/>
                </a:solidFill>
                <a:latin typeface="+mn-ea"/>
                <a:ea typeface="+mn-ea"/>
                <a:cs typeface="+mn-ea"/>
              </a:rPr>
              <a:t>基站日志查看</a:t>
            </a:r>
            <a:r>
              <a:rPr lang="zh-CN" altLang="en-US">
                <a:solidFill>
                  <a:schemeClr val="tx1"/>
                </a:solidFill>
                <a:latin typeface="+mn-ea"/>
                <a:ea typeface="+mn-ea"/>
                <a:cs typeface="+mn-ea"/>
              </a:rPr>
              <a:t>：</a:t>
            </a:r>
            <a:endParaRPr lang="zh-CN" altLang="en-US">
              <a:solidFill>
                <a:schemeClr val="tx1"/>
              </a:solidFill>
              <a:latin typeface="+mn-ea"/>
              <a:ea typeface="+mn-ea"/>
              <a:cs typeface="+mn-ea"/>
            </a:endParaRPr>
          </a:p>
          <a:p>
            <a:pPr marL="0" indent="0">
              <a:buNone/>
            </a:pPr>
            <a:r>
              <a:rPr lang="en-US" altLang="zh-CN" b="1">
                <a:solidFill>
                  <a:schemeClr val="tx1"/>
                </a:solidFill>
                <a:latin typeface="+mn-ea"/>
                <a:ea typeface="+mn-ea"/>
                <a:cs typeface="+mn-ea"/>
              </a:rPr>
              <a:t>Small Cell log:</a:t>
            </a:r>
            <a:endParaRPr lang="en-US" altLang="zh-CN">
              <a:solidFill>
                <a:schemeClr val="tx1"/>
              </a:solidFill>
              <a:latin typeface="+mn-ea"/>
              <a:ea typeface="+mn-ea"/>
              <a:cs typeface="+mn-ea"/>
            </a:endParaRPr>
          </a:p>
          <a:p>
            <a:pPr marL="0" indent="0">
              <a:buNone/>
            </a:pPr>
            <a:r>
              <a:rPr lang="zh-CN" altLang="en-US" sz="2000">
                <a:solidFill>
                  <a:schemeClr val="tx1"/>
                </a:solidFill>
                <a:latin typeface="+mn-ea"/>
                <a:ea typeface="+mn-ea"/>
                <a:sym typeface="+mn-ea"/>
              </a:rPr>
              <a:t>通过选中其中一个基站使用右键菜单</a:t>
            </a:r>
            <a:r>
              <a:rPr lang="en-US" altLang="zh-CN" sz="2000">
                <a:solidFill>
                  <a:schemeClr val="tx1"/>
                </a:solidFill>
                <a:latin typeface="+mn-ea"/>
                <a:ea typeface="+mn-ea"/>
                <a:sym typeface="+mn-ea"/>
              </a:rPr>
              <a:t>(Log Management -&gt; Small Cell Log)</a:t>
            </a:r>
            <a:r>
              <a:rPr lang="zh-CN" altLang="en-US" sz="2000">
                <a:solidFill>
                  <a:schemeClr val="tx1"/>
                </a:solidFill>
                <a:latin typeface="+mn-ea"/>
                <a:ea typeface="+mn-ea"/>
                <a:sym typeface="+mn-ea"/>
              </a:rPr>
              <a:t>。</a:t>
            </a:r>
            <a:endParaRPr lang="zh-CN" altLang="en-US" sz="2000">
              <a:solidFill>
                <a:schemeClr val="tx1"/>
              </a:solidFill>
              <a:latin typeface="+mn-ea"/>
              <a:ea typeface="+mn-ea"/>
              <a:sym typeface="+mn-ea"/>
            </a:endParaRPr>
          </a:p>
          <a:p>
            <a:pPr marL="0" indent="0">
              <a:buNone/>
            </a:pPr>
            <a:r>
              <a:rPr lang="zh-CN" altLang="en-US" sz="2000">
                <a:solidFill>
                  <a:schemeClr val="tx1"/>
                </a:solidFill>
                <a:latin typeface="+mn-ea"/>
                <a:ea typeface="+mn-ea"/>
                <a:sym typeface="+mn-ea"/>
              </a:rPr>
              <a:t>可获取基站</a:t>
            </a:r>
            <a:r>
              <a:rPr lang="en-US" altLang="zh-CN" sz="2000">
                <a:solidFill>
                  <a:schemeClr val="tx1"/>
                </a:solidFill>
                <a:latin typeface="+mn-ea"/>
                <a:ea typeface="+mn-ea"/>
                <a:sym typeface="+mn-ea"/>
              </a:rPr>
              <a:t>L3/L2/tr069/kpi_agent</a:t>
            </a:r>
            <a:r>
              <a:rPr lang="zh-CN" altLang="en-US" sz="2000">
                <a:solidFill>
                  <a:schemeClr val="tx1"/>
                </a:solidFill>
                <a:latin typeface="+mn-ea"/>
                <a:ea typeface="+mn-ea"/>
                <a:sym typeface="+mn-ea"/>
              </a:rPr>
              <a:t>的日志。</a:t>
            </a:r>
            <a:endParaRPr lang="en-US" altLang="zh-CN">
              <a:solidFill>
                <a:schemeClr val="tx1"/>
              </a:solidFill>
              <a:latin typeface="+mn-ea"/>
              <a:ea typeface="+mn-ea"/>
              <a:cs typeface="+mn-ea"/>
            </a:endParaRPr>
          </a:p>
          <a:p>
            <a:pPr marL="0" indent="0">
              <a:buNone/>
            </a:pPr>
            <a:r>
              <a:rPr lang="en-US" altLang="zh-CN" b="1">
                <a:solidFill>
                  <a:schemeClr val="tx1"/>
                </a:solidFill>
                <a:latin typeface="+mn-ea"/>
                <a:ea typeface="+mn-ea"/>
                <a:cs typeface="+mn-ea"/>
              </a:rPr>
              <a:t>CWMP log:</a:t>
            </a:r>
            <a:endParaRPr lang="en-US" altLang="zh-CN" b="1">
              <a:solidFill>
                <a:schemeClr val="tx1"/>
              </a:solidFill>
              <a:latin typeface="+mn-ea"/>
              <a:ea typeface="+mn-ea"/>
              <a:cs typeface="+mn-ea"/>
            </a:endParaRPr>
          </a:p>
          <a:p>
            <a:pPr marL="0" indent="0">
              <a:buNone/>
            </a:pPr>
            <a:r>
              <a:rPr lang="zh-CN" altLang="en-US" sz="2000">
                <a:solidFill>
                  <a:schemeClr val="tx1"/>
                </a:solidFill>
                <a:latin typeface="+mn-ea"/>
                <a:ea typeface="+mn-ea"/>
                <a:cs typeface="+mn-ea"/>
                <a:sym typeface="+mn-ea"/>
              </a:rPr>
              <a:t>通过选中其中一个基站使用右键菜单通过选中其中一个基站使用右键菜单</a:t>
            </a:r>
            <a:r>
              <a:rPr lang="en-US" altLang="zh-CN" sz="2000">
                <a:solidFill>
                  <a:schemeClr val="tx1"/>
                </a:solidFill>
                <a:latin typeface="+mn-ea"/>
                <a:ea typeface="+mn-ea"/>
                <a:cs typeface="+mn-ea"/>
                <a:sym typeface="+mn-ea"/>
              </a:rPr>
              <a:t>(	Log Management -&gt; CWMP Log)</a:t>
            </a:r>
            <a:r>
              <a:rPr lang="zh-CN" altLang="en-US" sz="2000">
                <a:solidFill>
                  <a:schemeClr val="tx1"/>
                </a:solidFill>
                <a:latin typeface="+mn-ea"/>
                <a:ea typeface="+mn-ea"/>
                <a:cs typeface="+mn-ea"/>
                <a:sym typeface="+mn-ea"/>
              </a:rPr>
              <a:t>。</a:t>
            </a:r>
            <a:endParaRPr lang="zh-CN" altLang="en-US" sz="2000">
              <a:solidFill>
                <a:schemeClr val="tx1"/>
              </a:solidFill>
              <a:latin typeface="+mn-ea"/>
              <a:ea typeface="+mn-ea"/>
              <a:cs typeface="+mn-ea"/>
              <a:sym typeface="+mn-ea"/>
            </a:endParaRPr>
          </a:p>
          <a:p>
            <a:pPr marL="0" indent="0">
              <a:buNone/>
            </a:pPr>
            <a:r>
              <a:rPr lang="zh-CN" altLang="en-US" sz="2000">
                <a:solidFill>
                  <a:schemeClr val="tx1"/>
                </a:solidFill>
                <a:latin typeface="+mn-ea"/>
                <a:ea typeface="+mn-ea"/>
                <a:cs typeface="+mn-ea"/>
                <a:sym typeface="+mn-ea"/>
              </a:rPr>
              <a:t>可查看基站与网管之间的</a:t>
            </a:r>
            <a:r>
              <a:rPr lang="en-US" altLang="zh-CN" sz="2000">
                <a:solidFill>
                  <a:schemeClr val="tx1"/>
                </a:solidFill>
                <a:latin typeface="+mn-ea"/>
                <a:ea typeface="+mn-ea"/>
                <a:cs typeface="+mn-ea"/>
                <a:sym typeface="+mn-ea"/>
              </a:rPr>
              <a:t>CWMP</a:t>
            </a:r>
            <a:r>
              <a:rPr lang="zh-CN" altLang="en-US" sz="2000">
                <a:solidFill>
                  <a:schemeClr val="tx1"/>
                </a:solidFill>
                <a:latin typeface="+mn-ea"/>
                <a:ea typeface="+mn-ea"/>
                <a:cs typeface="+mn-ea"/>
                <a:sym typeface="+mn-ea"/>
              </a:rPr>
              <a:t>日志。</a:t>
            </a:r>
            <a:endParaRPr lang="zh-CN" altLang="en-US" sz="2000">
              <a:solidFill>
                <a:schemeClr val="tx1"/>
              </a:solidFill>
              <a:latin typeface="+mn-ea"/>
              <a:ea typeface="+mn-ea"/>
              <a:cs typeface="+mn-ea"/>
              <a:sym typeface="+mn-ea"/>
            </a:endParaRPr>
          </a:p>
        </p:txBody>
      </p:sp>
      <p:sp>
        <p:nvSpPr>
          <p:cNvPr id="4" name="页脚占位符 3"/>
          <p:cNvSpPr>
            <a:spLocks noGrp="1"/>
          </p:cNvSpPr>
          <p:nvPr>
            <p:ph type="ftr" sz="quarter" idx="10"/>
          </p:nvPr>
        </p:nvSpPr>
        <p:spPr/>
        <p:txBody>
          <a:bodyPr/>
          <a:p>
            <a:pPr>
              <a:defRPr/>
            </a:pPr>
            <a:r>
              <a:rPr lang="en-US" smtClean="0"/>
              <a:t>Casa Systems Proprietary/Confidential            www.casa-systems.com   </a:t>
            </a:r>
            <a:endParaRPr lang="en-US" dirty="0"/>
          </a:p>
        </p:txBody>
      </p:sp>
      <p:sp>
        <p:nvSpPr>
          <p:cNvPr id="5" name="灯片编号占位符 4"/>
          <p:cNvSpPr>
            <a:spLocks noGrp="1"/>
          </p:cNvSpPr>
          <p:nvPr>
            <p:ph type="sldNum" sz="quarter" idx="11"/>
          </p:nvPr>
        </p:nvSpPr>
        <p:spPr/>
        <p:txBody>
          <a:bodyPr/>
          <a:p>
            <a:pPr>
              <a:defRPr/>
            </a:pPr>
            <a:r>
              <a:rPr lang="en-US" dirty="0"/>
              <a:t>page </a:t>
            </a:r>
            <a:fld id="{4354DDC1-5223-434E-A29F-FC6599A07770}" type="slidenum">
              <a:rPr lang="en-US" dirty="0"/>
            </a:fld>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dirty="0" smtClean="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sym typeface="+mn-ea"/>
              </a:rPr>
              <a:t>AeMS</a:t>
            </a:r>
            <a:r>
              <a:rPr lang="zh-CN" altLang="en-US" dirty="0" smtClean="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sym typeface="+mn-ea"/>
              </a:rPr>
              <a:t>日志查看</a:t>
            </a:r>
            <a:endParaRPr lang="zh-CN" altLang="en-US" dirty="0" smtClean="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sym typeface="+mn-ea"/>
            </a:endParaRPr>
          </a:p>
        </p:txBody>
      </p:sp>
      <p:sp>
        <p:nvSpPr>
          <p:cNvPr id="3" name="内容占位符 2"/>
          <p:cNvSpPr>
            <a:spLocks noGrp="1"/>
          </p:cNvSpPr>
          <p:nvPr>
            <p:ph idx="1"/>
          </p:nvPr>
        </p:nvSpPr>
        <p:spPr/>
        <p:txBody>
          <a:bodyPr/>
          <a:p>
            <a:pPr marL="0" indent="0">
              <a:buNone/>
            </a:pPr>
            <a:r>
              <a:rPr lang="zh-CN" altLang="en-US" b="1">
                <a:solidFill>
                  <a:schemeClr val="tx1"/>
                </a:solidFill>
                <a:ea typeface="宋体" panose="02010600030101010101" pitchFamily="2" charset="-122"/>
              </a:rPr>
              <a:t>系统日志的查看</a:t>
            </a:r>
            <a:r>
              <a:rPr lang="zh-CN" altLang="en-US">
                <a:solidFill>
                  <a:schemeClr val="tx1"/>
                </a:solidFill>
                <a:ea typeface="宋体" panose="02010600030101010101" pitchFamily="2" charset="-122"/>
              </a:rPr>
              <a:t>：</a:t>
            </a:r>
            <a:endParaRPr lang="zh-CN" altLang="en-US">
              <a:solidFill>
                <a:schemeClr val="tx1"/>
              </a:solidFill>
              <a:ea typeface="宋体" panose="02010600030101010101" pitchFamily="2" charset="-122"/>
            </a:endParaRPr>
          </a:p>
          <a:p>
            <a:pPr marL="0" indent="0">
              <a:buNone/>
            </a:pPr>
            <a:r>
              <a:rPr lang="zh-CN" altLang="en-US" b="1">
                <a:solidFill>
                  <a:schemeClr val="tx1"/>
                </a:solidFill>
                <a:ea typeface="宋体" panose="02010600030101010101" pitchFamily="2" charset="-122"/>
              </a:rPr>
              <a:t>界面上：</a:t>
            </a:r>
            <a:endParaRPr lang="zh-CN" altLang="en-US">
              <a:solidFill>
                <a:schemeClr val="tx1"/>
              </a:solidFill>
              <a:ea typeface="宋体" panose="02010600030101010101" pitchFamily="2" charset="-122"/>
            </a:endParaRPr>
          </a:p>
          <a:p>
            <a:pPr marL="0" indent="0">
              <a:buNone/>
            </a:pPr>
            <a:r>
              <a:rPr lang="en-US" altLang="zh-CN" sz="2000">
                <a:solidFill>
                  <a:schemeClr val="tx1"/>
                </a:solidFill>
                <a:ea typeface="宋体" panose="02010600030101010101" pitchFamily="2" charset="-122"/>
              </a:rPr>
              <a:t>Log -&gt; AeMS Logs	</a:t>
            </a:r>
            <a:endParaRPr lang="zh-CN" altLang="en-US">
              <a:solidFill>
                <a:schemeClr val="tx1"/>
              </a:solidFill>
              <a:ea typeface="宋体" panose="02010600030101010101" pitchFamily="2" charset="-122"/>
            </a:endParaRPr>
          </a:p>
          <a:p>
            <a:pPr marL="0" indent="0">
              <a:buNone/>
            </a:pPr>
            <a:endParaRPr lang="zh-CN" altLang="en-US">
              <a:solidFill>
                <a:schemeClr val="tx1"/>
              </a:solidFill>
              <a:ea typeface="宋体" panose="02010600030101010101" pitchFamily="2" charset="-122"/>
            </a:endParaRPr>
          </a:p>
          <a:p>
            <a:pPr marL="0" indent="0">
              <a:buNone/>
            </a:pPr>
            <a:r>
              <a:rPr lang="zh-CN" altLang="en-US" b="1">
                <a:solidFill>
                  <a:schemeClr val="tx1"/>
                </a:solidFill>
                <a:ea typeface="宋体" panose="02010600030101010101" pitchFamily="2" charset="-122"/>
              </a:rPr>
              <a:t>服务器后台：</a:t>
            </a:r>
            <a:endParaRPr lang="zh-CN" altLang="en-US">
              <a:solidFill>
                <a:schemeClr val="tx1"/>
              </a:solidFill>
              <a:ea typeface="宋体" panose="02010600030101010101" pitchFamily="2" charset="-122"/>
            </a:endParaRPr>
          </a:p>
          <a:p>
            <a:pPr marL="0" indent="0">
              <a:buNone/>
            </a:pPr>
            <a:r>
              <a:rPr lang="en-US" altLang="zh-CN" sz="2000">
                <a:solidFill>
                  <a:schemeClr val="tx1"/>
                </a:solidFill>
                <a:ea typeface="宋体" panose="02010600030101010101" pitchFamily="2" charset="-122"/>
              </a:rPr>
              <a:t>tail -f /opt/casa/logs/hems.log -n 400</a:t>
            </a:r>
            <a:endParaRPr lang="zh-CN" altLang="en-US">
              <a:ea typeface="宋体" panose="02010600030101010101" pitchFamily="2" charset="-122"/>
            </a:endParaRPr>
          </a:p>
          <a:p>
            <a:pPr marL="0" indent="0">
              <a:buNone/>
            </a:pPr>
            <a:endParaRPr lang="zh-CN" altLang="en-US">
              <a:ea typeface="宋体" panose="02010600030101010101" pitchFamily="2" charset="-122"/>
            </a:endParaRPr>
          </a:p>
        </p:txBody>
      </p:sp>
      <p:sp>
        <p:nvSpPr>
          <p:cNvPr id="4" name="页脚占位符 3"/>
          <p:cNvSpPr>
            <a:spLocks noGrp="1"/>
          </p:cNvSpPr>
          <p:nvPr>
            <p:ph type="ftr" sz="quarter" idx="10"/>
          </p:nvPr>
        </p:nvSpPr>
        <p:spPr/>
        <p:txBody>
          <a:bodyPr/>
          <a:p>
            <a:pPr>
              <a:defRPr/>
            </a:pPr>
            <a:r>
              <a:rPr lang="en-US" smtClean="0"/>
              <a:t>Casa Systems Proprietary/Confidential            www.casa-systems.com   </a:t>
            </a:r>
            <a:endParaRPr lang="en-US" dirty="0"/>
          </a:p>
        </p:txBody>
      </p:sp>
      <p:sp>
        <p:nvSpPr>
          <p:cNvPr id="5" name="灯片编号占位符 4"/>
          <p:cNvSpPr>
            <a:spLocks noGrp="1"/>
          </p:cNvSpPr>
          <p:nvPr>
            <p:ph type="sldNum" sz="quarter" idx="11"/>
          </p:nvPr>
        </p:nvSpPr>
        <p:spPr/>
        <p:txBody>
          <a:bodyPr/>
          <a:p>
            <a:pPr>
              <a:defRPr/>
            </a:pPr>
            <a:r>
              <a:rPr lang="en-US" dirty="0"/>
              <a:t>page </a:t>
            </a:r>
            <a:fld id="{4354DDC1-5223-434E-A29F-FC6599A07770}" type="slidenum">
              <a:rPr lang="en-US" dirty="0"/>
            </a:fld>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4448" y="0"/>
            <a:ext cx="7808913" cy="1022350"/>
          </a:xfrm>
        </p:spPr>
        <p:txBody>
          <a:bodyPr>
            <a:normAutofit/>
          </a:bodyPr>
          <a:lstStyle/>
          <a:p>
            <a:r>
              <a:rPr lang="en-US" altLang="zh-CN" sz="3200" b="1" dirty="0" err="1">
                <a:solidFill>
                  <a:schemeClr val="accent1"/>
                </a:solidFill>
                <a:effectLst>
                  <a:outerShdw blurRad="38100" dist="25400" dir="5400000" algn="ctr" rotWithShape="0">
                    <a:srgbClr val="6E747A">
                      <a:alpha val="43000"/>
                    </a:srgbClr>
                  </a:outerShdw>
                </a:effectLst>
                <a:latin typeface="+mn-ea"/>
                <a:ea typeface="+mn-ea"/>
                <a:cs typeface="+mn-ea"/>
                <a:sym typeface="+mn-ea"/>
              </a:rPr>
              <a:t>AeMS</a:t>
            </a:r>
            <a:r>
              <a:rPr lang="zh-CN" altLang="en-US" sz="3200" b="1" dirty="0">
                <a:solidFill>
                  <a:schemeClr val="accent1"/>
                </a:solidFill>
                <a:effectLst>
                  <a:outerShdw blurRad="38100" dist="25400" dir="5400000" algn="ctr" rotWithShape="0">
                    <a:srgbClr val="6E747A">
                      <a:alpha val="43000"/>
                    </a:srgbClr>
                  </a:outerShdw>
                </a:effectLst>
                <a:latin typeface="+mn-ea"/>
                <a:ea typeface="+mn-ea"/>
                <a:cs typeface="+mn-ea"/>
                <a:sym typeface="+mn-ea"/>
              </a:rPr>
              <a:t>介绍</a:t>
            </a:r>
            <a:endParaRPr lang="zh-CN" altLang="en-US" sz="3200" b="1" dirty="0">
              <a:solidFill>
                <a:schemeClr val="accent1"/>
              </a:solidFill>
              <a:effectLst>
                <a:outerShdw blurRad="38100" dist="25400" dir="5400000" algn="ctr" rotWithShape="0">
                  <a:srgbClr val="6E747A">
                    <a:alpha val="43000"/>
                  </a:srgbClr>
                </a:outerShdw>
              </a:effectLst>
              <a:latin typeface="+mn-ea"/>
              <a:ea typeface="+mn-ea"/>
              <a:cs typeface="+mn-ea"/>
              <a:sym typeface="+mn-ea"/>
            </a:endParaRPr>
          </a:p>
        </p:txBody>
      </p:sp>
      <p:sp>
        <p:nvSpPr>
          <p:cNvPr id="4" name="文本框 3"/>
          <p:cNvSpPr txBox="1"/>
          <p:nvPr/>
        </p:nvSpPr>
        <p:spPr>
          <a:xfrm>
            <a:off x="501650" y="1656715"/>
            <a:ext cx="1332230" cy="645160"/>
          </a:xfrm>
          <a:prstGeom prst="rect">
            <a:avLst/>
          </a:prstGeom>
          <a:noFill/>
        </p:spPr>
        <p:txBody>
          <a:bodyPr wrap="none" rtlCol="0">
            <a:spAutoFit/>
          </a:bodyPr>
          <a:p>
            <a:r>
              <a:rPr lang="zh-CN" altLang="en-US" b="1">
                <a:solidFill>
                  <a:schemeClr val="tx1"/>
                </a:solidFill>
                <a:effectLst>
                  <a:outerShdw blurRad="38100" dist="19050" dir="2700000" algn="tl" rotWithShape="0">
                    <a:schemeClr val="dk1">
                      <a:alpha val="40000"/>
                    </a:schemeClr>
                  </a:outerShdw>
                </a:effectLst>
                <a:latin typeface="+mj-ea"/>
                <a:ea typeface="+mj-ea"/>
              </a:rPr>
              <a:t>应用场景：</a:t>
            </a:r>
            <a:endParaRPr lang="zh-CN" altLang="en-US"/>
          </a:p>
          <a:p>
            <a:endParaRPr lang="zh-CN" altLang="en-US"/>
          </a:p>
        </p:txBody>
      </p:sp>
      <p:pic>
        <p:nvPicPr>
          <p:cNvPr id="13" name="图片 13"/>
          <p:cNvPicPr>
            <a:picLocks noChangeAspect="1"/>
          </p:cNvPicPr>
          <p:nvPr/>
        </p:nvPicPr>
        <p:blipFill>
          <a:blip r:embed="rId1"/>
          <a:stretch>
            <a:fillRect/>
          </a:stretch>
        </p:blipFill>
        <p:spPr>
          <a:xfrm>
            <a:off x="2200593" y="2083753"/>
            <a:ext cx="5179695" cy="1984375"/>
          </a:xfrm>
          <a:prstGeom prst="rect">
            <a:avLst/>
          </a:prstGeom>
          <a:noFill/>
          <a:ln w="9525">
            <a:noFill/>
          </a:ln>
        </p:spPr>
      </p:pic>
      <p:pic>
        <p:nvPicPr>
          <p:cNvPr id="15" name="图片 15"/>
          <p:cNvPicPr>
            <a:picLocks noChangeAspect="1"/>
          </p:cNvPicPr>
          <p:nvPr/>
        </p:nvPicPr>
        <p:blipFill>
          <a:blip r:embed="rId2"/>
          <a:stretch>
            <a:fillRect/>
          </a:stretch>
        </p:blipFill>
        <p:spPr>
          <a:xfrm>
            <a:off x="2228215" y="4430078"/>
            <a:ext cx="5125720" cy="1975485"/>
          </a:xfrm>
          <a:prstGeom prst="rect">
            <a:avLst/>
          </a:prstGeom>
          <a:noFill/>
          <a:ln w="9525">
            <a:noFill/>
          </a:ln>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sz="3200" dirty="0" smtClean="0">
                <a:latin typeface="+mj-lt"/>
                <a:cs typeface="+mj-lt"/>
              </a:rPr>
              <a:t>参考资料</a:t>
            </a:r>
            <a:endParaRPr lang="zh-CN" altLang="en-US" sz="3200" dirty="0">
              <a:latin typeface="+mj-lt"/>
              <a:cs typeface="+mj-lt"/>
            </a:endParaRPr>
          </a:p>
        </p:txBody>
      </p:sp>
      <p:sp>
        <p:nvSpPr>
          <p:cNvPr id="5" name="内容占位符 4"/>
          <p:cNvSpPr>
            <a:spLocks noGrp="1"/>
          </p:cNvSpPr>
          <p:nvPr>
            <p:ph idx="1"/>
          </p:nvPr>
        </p:nvSpPr>
        <p:spPr>
          <a:xfrm>
            <a:off x="499110" y="1261745"/>
            <a:ext cx="8187690" cy="4864735"/>
          </a:xfrm>
        </p:spPr>
        <p:txBody>
          <a:bodyPr/>
          <a:lstStyle/>
          <a:p>
            <a:r>
              <a:rPr lang="en-US" altLang="zh-CN" dirty="0" smtClean="0">
                <a:solidFill>
                  <a:schemeClr val="tx1"/>
                </a:solidFill>
                <a:latin typeface="+mj-lt"/>
                <a:cs typeface="+mj-lt"/>
              </a:rPr>
              <a:t>tr069</a:t>
            </a:r>
            <a:r>
              <a:rPr lang="zh-CN" altLang="en-US" dirty="0" smtClean="0">
                <a:solidFill>
                  <a:schemeClr val="tx1"/>
                </a:solidFill>
                <a:latin typeface="+mj-lt"/>
                <a:ea typeface="宋体" panose="02010600030101010101" pitchFamily="2" charset="-122"/>
                <a:cs typeface="+mj-lt"/>
              </a:rPr>
              <a:t>协议</a:t>
            </a:r>
            <a:endParaRPr lang="en-US" altLang="zh-CN" dirty="0" smtClean="0">
              <a:solidFill>
                <a:schemeClr val="tx1"/>
              </a:solidFill>
              <a:latin typeface="+mj-lt"/>
              <a:cs typeface="+mj-lt"/>
            </a:endParaRPr>
          </a:p>
          <a:p>
            <a:pPr lvl="1"/>
            <a:r>
              <a:rPr lang="en-US" altLang="zh-CN" dirty="0" smtClean="0">
                <a:solidFill>
                  <a:schemeClr val="tx1"/>
                </a:solidFill>
                <a:latin typeface="+mj-lt"/>
                <a:cs typeface="+mj-lt"/>
              </a:rPr>
              <a:t>http://www.broadband-forum.org/wp-content/uploads/2018/11/TR-069.pdf</a:t>
            </a:r>
            <a:endParaRPr lang="en-US" altLang="zh-CN" dirty="0" smtClean="0">
              <a:solidFill>
                <a:schemeClr val="tx1"/>
              </a:solidFill>
              <a:latin typeface="+mj-lt"/>
              <a:cs typeface="+mj-lt"/>
            </a:endParaRPr>
          </a:p>
          <a:p>
            <a:pPr lvl="1"/>
            <a:endParaRPr lang="en-US" altLang="zh-CN" dirty="0">
              <a:solidFill>
                <a:schemeClr val="tx1"/>
              </a:solidFill>
              <a:latin typeface="+mj-lt"/>
              <a:cs typeface="+mj-lt"/>
            </a:endParaRPr>
          </a:p>
          <a:p>
            <a:r>
              <a:rPr lang="zh-CN" altLang="en-US" dirty="0" smtClean="0">
                <a:solidFill>
                  <a:schemeClr val="tx1"/>
                </a:solidFill>
                <a:latin typeface="宋体" panose="02010600030101010101" pitchFamily="2" charset="-122"/>
                <a:ea typeface="宋体" panose="02010600030101010101" pitchFamily="2" charset="-122"/>
                <a:cs typeface="+mj-lt"/>
              </a:rPr>
              <a:t>参数模型</a:t>
            </a:r>
            <a:endParaRPr lang="en-US" altLang="zh-CN" dirty="0" smtClean="0">
              <a:solidFill>
                <a:schemeClr val="tx1"/>
              </a:solidFill>
              <a:latin typeface="+mj-lt"/>
              <a:cs typeface="+mj-lt"/>
            </a:endParaRPr>
          </a:p>
          <a:p>
            <a:pPr lvl="1"/>
            <a:r>
              <a:rPr lang="en-US" altLang="zh-CN">
                <a:solidFill>
                  <a:schemeClr val="tx1"/>
                </a:solidFill>
                <a:latin typeface="+mj-lt"/>
                <a:cs typeface="+mj-lt"/>
                <a:hlinkClick r:id="rId1"/>
              </a:rPr>
              <a:t>https://cwmp-data-models.broadband-forum.org/tr-181-2-11-0.html</a:t>
            </a:r>
            <a:endParaRPr lang="en-US" altLang="zh-CN">
              <a:solidFill>
                <a:schemeClr val="tx1"/>
              </a:solidFill>
              <a:latin typeface="+mj-lt"/>
              <a:cs typeface="+mj-lt"/>
              <a:hlinkClick r:id="rId1"/>
            </a:endParaRPr>
          </a:p>
          <a:p>
            <a:pPr lvl="1"/>
            <a:r>
              <a:rPr lang="en-US" altLang="zh-CN">
                <a:solidFill>
                  <a:schemeClr val="tx1"/>
                </a:solidFill>
                <a:latin typeface="+mj-lt"/>
                <a:cs typeface="+mj-lt"/>
              </a:rPr>
              <a:t>https://cwmp-data-models.broadband-forum.org/tr-196-2-1-0.html</a:t>
            </a:r>
            <a:endParaRPr lang="en-US" altLang="zh-CN">
              <a:solidFill>
                <a:schemeClr val="tx1"/>
              </a:solidFill>
              <a:latin typeface="+mj-lt"/>
              <a:cs typeface="+mj-lt"/>
            </a:endParaRPr>
          </a:p>
        </p:txBody>
      </p:sp>
      <p:sp>
        <p:nvSpPr>
          <p:cNvPr id="2" name="页脚占位符 1"/>
          <p:cNvSpPr>
            <a:spLocks noGrp="1"/>
          </p:cNvSpPr>
          <p:nvPr>
            <p:ph type="ftr" sz="quarter" idx="10"/>
          </p:nvPr>
        </p:nvSpPr>
        <p:spPr/>
        <p:txBody>
          <a:bodyPr/>
          <a:lstStyle/>
          <a:p>
            <a:pPr>
              <a:defRPr/>
            </a:pPr>
            <a:r>
              <a:rPr lang="en-US" smtClean="0"/>
              <a:t>Casa Systems Proprietary/Confidential            www.casa-systems.com   </a:t>
            </a:r>
            <a:endParaRPr lang="en-US" dirty="0"/>
          </a:p>
        </p:txBody>
      </p:sp>
      <p:sp>
        <p:nvSpPr>
          <p:cNvPr id="3" name="灯片编号占位符 2"/>
          <p:cNvSpPr>
            <a:spLocks noGrp="1"/>
          </p:cNvSpPr>
          <p:nvPr>
            <p:ph type="sldNum" sz="quarter" idx="11"/>
          </p:nvPr>
        </p:nvSpPr>
        <p:spPr/>
        <p:txBody>
          <a:bodyPr/>
          <a:lstStyle/>
          <a:p>
            <a:pPr>
              <a:defRPr/>
            </a:pPr>
            <a:r>
              <a:rPr lang="en-US" dirty="0"/>
              <a:t>page </a:t>
            </a:r>
            <a:fld id="{68A00C01-2A32-1B47-A9DB-7DD4093592BC}" type="slidenum">
              <a:rPr lang="en-US" dirty="0"/>
            </a:fld>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74070" y="2718577"/>
            <a:ext cx="4412730" cy="1542270"/>
          </a:xfrm>
        </p:spPr>
        <p:txBody>
          <a:bodyPr>
            <a:normAutofit/>
          </a:bodyPr>
          <a:lstStyle/>
          <a:p>
            <a:r>
              <a:rPr lang="en-US" sz="3600" dirty="0">
                <a:solidFill>
                  <a:srgbClr val="0A3A6E"/>
                </a:solidFill>
                <a:latin typeface="Georgia" panose="02040502050405020303"/>
                <a:cs typeface="Georgia" panose="02040502050405020303"/>
              </a:rPr>
              <a:t>Thank you</a:t>
            </a:r>
            <a:endParaRPr lang="en-US" sz="3600" dirty="0">
              <a:solidFill>
                <a:srgbClr val="0A3A6E"/>
              </a:solidFill>
              <a:latin typeface="Georgia" panose="02040502050405020303"/>
              <a:cs typeface="Georgia" panose="02040502050405020303"/>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b="1" dirty="0" err="1">
                <a:solidFill>
                  <a:schemeClr val="accent1"/>
                </a:solidFill>
                <a:effectLst>
                  <a:outerShdw blurRad="38100" dist="25400" dir="5400000" algn="ctr" rotWithShape="0">
                    <a:srgbClr val="6E747A">
                      <a:alpha val="43000"/>
                    </a:srgbClr>
                  </a:outerShdw>
                </a:effectLst>
                <a:latin typeface="+mn-ea"/>
                <a:ea typeface="+mn-ea"/>
                <a:cs typeface="+mn-ea"/>
                <a:sym typeface="+mn-ea"/>
              </a:rPr>
              <a:t>AeMS</a:t>
            </a:r>
            <a:r>
              <a:rPr lang="zh-CN" altLang="en-US" b="1" dirty="0">
                <a:solidFill>
                  <a:schemeClr val="accent1"/>
                </a:solidFill>
                <a:effectLst>
                  <a:outerShdw blurRad="38100" dist="25400" dir="5400000" algn="ctr" rotWithShape="0">
                    <a:srgbClr val="6E747A">
                      <a:alpha val="43000"/>
                    </a:srgbClr>
                  </a:outerShdw>
                </a:effectLst>
                <a:latin typeface="+mn-ea"/>
                <a:ea typeface="+mn-ea"/>
                <a:cs typeface="+mn-ea"/>
                <a:sym typeface="+mn-ea"/>
              </a:rPr>
              <a:t>介绍</a:t>
            </a:r>
            <a:endParaRPr lang="zh-CN" altLang="en-US" b="1" dirty="0">
              <a:solidFill>
                <a:schemeClr val="accent1"/>
              </a:solidFill>
              <a:effectLst>
                <a:outerShdw blurRad="38100" dist="25400" dir="5400000" algn="ctr" rotWithShape="0">
                  <a:srgbClr val="6E747A">
                    <a:alpha val="43000"/>
                  </a:srgbClr>
                </a:outerShdw>
              </a:effectLst>
              <a:latin typeface="+mn-ea"/>
              <a:ea typeface="+mn-ea"/>
              <a:cs typeface="+mn-ea"/>
              <a:sym typeface="+mn-ea"/>
            </a:endParaRPr>
          </a:p>
        </p:txBody>
      </p:sp>
      <p:sp>
        <p:nvSpPr>
          <p:cNvPr id="4" name="页脚占位符 3"/>
          <p:cNvSpPr>
            <a:spLocks noGrp="1"/>
          </p:cNvSpPr>
          <p:nvPr>
            <p:ph type="ftr" sz="quarter" idx="10"/>
          </p:nvPr>
        </p:nvSpPr>
        <p:spPr/>
        <p:txBody>
          <a:bodyPr/>
          <a:p>
            <a:pPr>
              <a:defRPr/>
            </a:pPr>
            <a:r>
              <a:rPr lang="en-US" smtClean="0"/>
              <a:t>Casa Systems Proprietary/Confidential            www.casa-systems.com   </a:t>
            </a:r>
            <a:endParaRPr lang="en-US" dirty="0"/>
          </a:p>
        </p:txBody>
      </p:sp>
      <p:sp>
        <p:nvSpPr>
          <p:cNvPr id="5" name="灯片编号占位符 4"/>
          <p:cNvSpPr>
            <a:spLocks noGrp="1"/>
          </p:cNvSpPr>
          <p:nvPr>
            <p:ph type="sldNum" sz="quarter" idx="11"/>
          </p:nvPr>
        </p:nvSpPr>
        <p:spPr/>
        <p:txBody>
          <a:bodyPr/>
          <a:p>
            <a:pPr>
              <a:defRPr/>
            </a:pPr>
            <a:r>
              <a:rPr lang="en-US" dirty="0"/>
              <a:t>page </a:t>
            </a:r>
            <a:fld id="{4354DDC1-5223-434E-A29F-FC6599A07770}" type="slidenum">
              <a:rPr lang="en-US" dirty="0"/>
            </a:fld>
            <a:endParaRPr lang="en-US" dirty="0"/>
          </a:p>
        </p:txBody>
      </p:sp>
      <p:pic>
        <p:nvPicPr>
          <p:cNvPr id="17" name="图片 17"/>
          <p:cNvPicPr>
            <a:picLocks noChangeAspect="1"/>
          </p:cNvPicPr>
          <p:nvPr>
            <p:ph idx="1"/>
          </p:nvPr>
        </p:nvPicPr>
        <p:blipFill>
          <a:blip r:embed="rId1"/>
          <a:stretch>
            <a:fillRect/>
          </a:stretch>
        </p:blipFill>
        <p:spPr>
          <a:xfrm>
            <a:off x="685800" y="1960880"/>
            <a:ext cx="7729220" cy="3582035"/>
          </a:xfrm>
          <a:prstGeom prst="rect">
            <a:avLst/>
          </a:prstGeom>
          <a:noFill/>
          <a:ln w="9525">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b="1" dirty="0" err="1">
                <a:solidFill>
                  <a:schemeClr val="accent1"/>
                </a:solidFill>
                <a:effectLst>
                  <a:outerShdw blurRad="38100" dist="25400" dir="5400000" algn="ctr" rotWithShape="0">
                    <a:srgbClr val="6E747A">
                      <a:alpha val="43000"/>
                    </a:srgbClr>
                  </a:outerShdw>
                </a:effectLst>
                <a:latin typeface="+mn-ea"/>
                <a:ea typeface="+mn-ea"/>
                <a:cs typeface="+mn-ea"/>
                <a:sym typeface="+mn-ea"/>
              </a:rPr>
              <a:t>AeMS</a:t>
            </a:r>
            <a:r>
              <a:rPr lang="zh-CN" altLang="en-US" b="1" dirty="0">
                <a:solidFill>
                  <a:schemeClr val="accent1"/>
                </a:solidFill>
                <a:effectLst>
                  <a:outerShdw blurRad="38100" dist="25400" dir="5400000" algn="ctr" rotWithShape="0">
                    <a:srgbClr val="6E747A">
                      <a:alpha val="43000"/>
                    </a:srgbClr>
                  </a:outerShdw>
                </a:effectLst>
                <a:latin typeface="+mn-ea"/>
                <a:ea typeface="+mn-ea"/>
                <a:cs typeface="+mn-ea"/>
                <a:sym typeface="+mn-ea"/>
              </a:rPr>
              <a:t>介绍</a:t>
            </a:r>
            <a:endParaRPr lang="zh-CN" altLang="en-US" b="1" dirty="0">
              <a:solidFill>
                <a:schemeClr val="accent1"/>
              </a:solidFill>
              <a:effectLst>
                <a:outerShdw blurRad="38100" dist="25400" dir="5400000" algn="ctr" rotWithShape="0">
                  <a:srgbClr val="6E747A">
                    <a:alpha val="43000"/>
                  </a:srgbClr>
                </a:outerShdw>
              </a:effectLst>
              <a:latin typeface="+mn-ea"/>
              <a:ea typeface="+mn-ea"/>
              <a:cs typeface="+mn-ea"/>
              <a:sym typeface="+mn-ea"/>
            </a:endParaRPr>
          </a:p>
        </p:txBody>
      </p:sp>
      <p:sp>
        <p:nvSpPr>
          <p:cNvPr id="4" name="页脚占位符 3"/>
          <p:cNvSpPr>
            <a:spLocks noGrp="1"/>
          </p:cNvSpPr>
          <p:nvPr>
            <p:ph type="ftr" sz="quarter" idx="10"/>
          </p:nvPr>
        </p:nvSpPr>
        <p:spPr/>
        <p:txBody>
          <a:bodyPr/>
          <a:p>
            <a:pPr>
              <a:defRPr/>
            </a:pPr>
            <a:r>
              <a:rPr lang="en-US" smtClean="0"/>
              <a:t>Casa Systems Proprietary/Confidential            www.casa-systems.com   </a:t>
            </a:r>
            <a:endParaRPr lang="en-US" dirty="0"/>
          </a:p>
        </p:txBody>
      </p:sp>
      <p:sp>
        <p:nvSpPr>
          <p:cNvPr id="5" name="灯片编号占位符 4"/>
          <p:cNvSpPr>
            <a:spLocks noGrp="1"/>
          </p:cNvSpPr>
          <p:nvPr>
            <p:ph type="sldNum" sz="quarter" idx="11"/>
          </p:nvPr>
        </p:nvSpPr>
        <p:spPr/>
        <p:txBody>
          <a:bodyPr/>
          <a:p>
            <a:pPr>
              <a:defRPr/>
            </a:pPr>
            <a:r>
              <a:rPr lang="en-US" dirty="0"/>
              <a:t>page </a:t>
            </a:r>
            <a:fld id="{4354DDC1-5223-434E-A29F-FC6599A07770}" type="slidenum">
              <a:rPr lang="en-US" dirty="0"/>
            </a:fld>
            <a:endParaRPr lang="en-US" dirty="0"/>
          </a:p>
        </p:txBody>
      </p:sp>
      <p:pic>
        <p:nvPicPr>
          <p:cNvPr id="6" name="内容占位符 5"/>
          <p:cNvPicPr>
            <a:picLocks noChangeAspect="1"/>
          </p:cNvPicPr>
          <p:nvPr>
            <p:ph idx="1"/>
          </p:nvPr>
        </p:nvPicPr>
        <p:blipFill>
          <a:blip r:embed="rId1"/>
          <a:stretch>
            <a:fillRect/>
          </a:stretch>
        </p:blipFill>
        <p:spPr>
          <a:xfrm>
            <a:off x="457200" y="2251075"/>
            <a:ext cx="8229600" cy="322389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sz="3200" b="1" dirty="0" err="1">
                <a:solidFill>
                  <a:schemeClr val="accent1"/>
                </a:solidFill>
                <a:effectLst>
                  <a:outerShdw blurRad="38100" dist="25400" dir="5400000" algn="ctr" rotWithShape="0">
                    <a:srgbClr val="6E747A">
                      <a:alpha val="43000"/>
                    </a:srgbClr>
                  </a:outerShdw>
                </a:effectLst>
                <a:latin typeface="+mn-ea"/>
                <a:ea typeface="+mn-ea"/>
                <a:cs typeface="+mn-ea"/>
                <a:sym typeface="+mn-ea"/>
              </a:rPr>
              <a:t>AeMS</a:t>
            </a:r>
            <a:r>
              <a:rPr lang="zh-CN" altLang="en-US" sz="3200" b="1" dirty="0">
                <a:solidFill>
                  <a:schemeClr val="accent1"/>
                </a:solidFill>
                <a:effectLst>
                  <a:outerShdw blurRad="38100" dist="25400" dir="5400000" algn="ctr" rotWithShape="0">
                    <a:srgbClr val="6E747A">
                      <a:alpha val="43000"/>
                    </a:srgbClr>
                  </a:outerShdw>
                </a:effectLst>
                <a:latin typeface="+mn-ea"/>
                <a:ea typeface="+mn-ea"/>
                <a:cs typeface="+mn-ea"/>
                <a:sym typeface="+mn-ea"/>
              </a:rPr>
              <a:t>介绍</a:t>
            </a:r>
            <a:endParaRPr lang="zh-CN" altLang="en-US" sz="3200" b="1" dirty="0">
              <a:solidFill>
                <a:schemeClr val="accent1"/>
              </a:solidFill>
              <a:effectLst>
                <a:outerShdw blurRad="38100" dist="25400" dir="5400000" algn="ctr" rotWithShape="0">
                  <a:srgbClr val="6E747A">
                    <a:alpha val="43000"/>
                  </a:srgbClr>
                </a:outerShdw>
              </a:effectLst>
              <a:latin typeface="+mn-ea"/>
              <a:ea typeface="+mn-ea"/>
              <a:cs typeface="+mn-ea"/>
              <a:sym typeface="+mn-ea"/>
            </a:endParaRPr>
          </a:p>
        </p:txBody>
      </p:sp>
      <p:sp>
        <p:nvSpPr>
          <p:cNvPr id="2" name="页脚占位符 1"/>
          <p:cNvSpPr>
            <a:spLocks noGrp="1"/>
          </p:cNvSpPr>
          <p:nvPr>
            <p:ph type="ftr" sz="quarter" idx="10"/>
          </p:nvPr>
        </p:nvSpPr>
        <p:spPr/>
        <p:txBody>
          <a:bodyPr/>
          <a:lstStyle/>
          <a:p>
            <a:pPr>
              <a:defRPr/>
            </a:pPr>
            <a:r>
              <a:rPr lang="en-US" smtClean="0"/>
              <a:t>Casa Systems Proprietary/Confidential            www.casa-systems.com   </a:t>
            </a:r>
            <a:endParaRPr lang="en-US" dirty="0"/>
          </a:p>
        </p:txBody>
      </p:sp>
      <p:sp>
        <p:nvSpPr>
          <p:cNvPr id="3" name="灯片编号占位符 2"/>
          <p:cNvSpPr>
            <a:spLocks noGrp="1"/>
          </p:cNvSpPr>
          <p:nvPr>
            <p:ph type="sldNum" sz="quarter" idx="11"/>
          </p:nvPr>
        </p:nvSpPr>
        <p:spPr/>
        <p:txBody>
          <a:bodyPr/>
          <a:lstStyle/>
          <a:p>
            <a:pPr>
              <a:defRPr/>
            </a:pPr>
            <a:r>
              <a:rPr lang="en-US" dirty="0"/>
              <a:t>page </a:t>
            </a:r>
            <a:fld id="{68A00C01-2A32-1B47-A9DB-7DD4093592BC}" type="slidenum">
              <a:rPr lang="en-US" dirty="0"/>
            </a:fld>
            <a:endParaRPr lang="en-US" dirty="0"/>
          </a:p>
        </p:txBody>
      </p:sp>
      <p:pic>
        <p:nvPicPr>
          <p:cNvPr id="8" name="内容占位符 5"/>
          <p:cNvPicPr>
            <a:picLocks noChangeAspect="1"/>
          </p:cNvPicPr>
          <p:nvPr>
            <p:ph idx="1"/>
          </p:nvPr>
        </p:nvPicPr>
        <p:blipFill>
          <a:blip r:embed="rId1"/>
          <a:stretch>
            <a:fillRect/>
          </a:stretch>
        </p:blipFill>
        <p:spPr>
          <a:xfrm>
            <a:off x="280670" y="1115695"/>
            <a:ext cx="4374515" cy="4526280"/>
          </a:xfrm>
          <a:prstGeom prst="rect">
            <a:avLst/>
          </a:prstGeom>
        </p:spPr>
      </p:pic>
      <p:sp>
        <p:nvSpPr>
          <p:cNvPr id="10" name="文本框 9"/>
          <p:cNvSpPr txBox="1"/>
          <p:nvPr/>
        </p:nvSpPr>
        <p:spPr>
          <a:xfrm>
            <a:off x="4719320" y="1115695"/>
            <a:ext cx="4065270" cy="5384800"/>
          </a:xfrm>
          <a:prstGeom prst="rect">
            <a:avLst/>
          </a:prstGeom>
          <a:noFill/>
        </p:spPr>
        <p:txBody>
          <a:bodyPr wrap="square" rtlCol="0">
            <a:spAutoFit/>
          </a:bodyPr>
          <a:p>
            <a:r>
              <a:rPr lang="en-US" altLang="zh-CN" sz="1000" b="1">
                <a:latin typeface="+mn-ea"/>
                <a:ea typeface="+mn-ea"/>
                <a:cs typeface="+mn-ea"/>
              </a:rPr>
              <a:t>HeMS</a:t>
            </a:r>
            <a:r>
              <a:rPr lang="zh-CN" altLang="en-US" sz="1000" b="1">
                <a:latin typeface="+mn-ea"/>
                <a:ea typeface="+mn-ea"/>
                <a:cs typeface="+mn-ea"/>
              </a:rPr>
              <a:t>由以下模块组成</a:t>
            </a:r>
            <a:r>
              <a:rPr lang="en-US" altLang="zh-CN" sz="1000">
                <a:latin typeface="+mn-ea"/>
                <a:ea typeface="+mn-ea"/>
                <a:cs typeface="+mn-ea"/>
              </a:rPr>
              <a:t>:</a:t>
            </a:r>
            <a:endParaRPr lang="en-US" altLang="zh-CN" sz="1000">
              <a:latin typeface="+mn-ea"/>
              <a:ea typeface="+mn-ea"/>
              <a:cs typeface="+mn-ea"/>
            </a:endParaRPr>
          </a:p>
          <a:p>
            <a:r>
              <a:rPr lang="zh-CN" altLang="en-US" sz="1000" b="1">
                <a:solidFill>
                  <a:srgbClr val="FF0000"/>
                </a:solidFill>
                <a:latin typeface="+mn-ea"/>
                <a:ea typeface="+mn-ea"/>
                <a:cs typeface="+mn-ea"/>
              </a:rPr>
              <a:t>系统管理</a:t>
            </a:r>
            <a:endParaRPr lang="zh-CN" altLang="en-US" sz="1000" b="1">
              <a:solidFill>
                <a:srgbClr val="FF0000"/>
              </a:solidFill>
              <a:latin typeface="+mn-ea"/>
              <a:ea typeface="+mn-ea"/>
              <a:cs typeface="+mn-ea"/>
            </a:endParaRPr>
          </a:p>
          <a:p>
            <a:r>
              <a:rPr lang="zh-CN" altLang="en-US" sz="1000">
                <a:latin typeface="+mn-ea"/>
                <a:ea typeface="+mn-ea"/>
                <a:cs typeface="+mn-ea"/>
              </a:rPr>
              <a:t>          </a:t>
            </a:r>
            <a:r>
              <a:rPr lang="en-US" altLang="zh-CN" sz="1000">
                <a:latin typeface="+mn-ea"/>
                <a:ea typeface="+mn-ea"/>
                <a:cs typeface="+mn-ea"/>
              </a:rPr>
              <a:t>——</a:t>
            </a:r>
            <a:r>
              <a:rPr lang="zh-CN" altLang="en-US" sz="1000">
                <a:latin typeface="+mn-ea"/>
                <a:ea typeface="+mn-ea"/>
                <a:cs typeface="+mn-ea"/>
              </a:rPr>
              <a:t>负责</a:t>
            </a:r>
            <a:r>
              <a:rPr lang="en-US" altLang="zh-CN" sz="1000">
                <a:latin typeface="+mn-ea"/>
                <a:ea typeface="+mn-ea"/>
                <a:cs typeface="+mn-ea"/>
              </a:rPr>
              <a:t>HeMS</a:t>
            </a:r>
            <a:r>
              <a:rPr lang="zh-CN" altLang="en-US" sz="1000">
                <a:latin typeface="+mn-ea"/>
                <a:ea typeface="+mn-ea"/>
                <a:cs typeface="+mn-ea"/>
              </a:rPr>
              <a:t>的系统相关的功能，包括：用户组管理，用户管理，服务器管理，数据库管理等一系列与系统相关的功能。</a:t>
            </a:r>
            <a:endParaRPr lang="zh-CN" altLang="en-US" sz="1000">
              <a:latin typeface="+mn-ea"/>
              <a:ea typeface="+mn-ea"/>
              <a:cs typeface="+mn-ea"/>
            </a:endParaRPr>
          </a:p>
          <a:p>
            <a:r>
              <a:rPr lang="zh-CN" altLang="en-US" sz="1000" b="1">
                <a:solidFill>
                  <a:srgbClr val="FF0000"/>
                </a:solidFill>
                <a:latin typeface="+mn-ea"/>
                <a:ea typeface="+mn-ea"/>
                <a:cs typeface="+mn-ea"/>
              </a:rPr>
              <a:t>配置管理</a:t>
            </a:r>
            <a:endParaRPr lang="zh-CN" altLang="en-US" sz="1000" b="1">
              <a:solidFill>
                <a:srgbClr val="FF0000"/>
              </a:solidFill>
              <a:latin typeface="+mn-ea"/>
              <a:ea typeface="+mn-ea"/>
              <a:cs typeface="+mn-ea"/>
            </a:endParaRPr>
          </a:p>
          <a:p>
            <a:r>
              <a:rPr lang="zh-CN" altLang="en-US" sz="1000">
                <a:latin typeface="+mn-ea"/>
                <a:ea typeface="+mn-ea"/>
                <a:cs typeface="+mn-ea"/>
              </a:rPr>
              <a:t>         </a:t>
            </a:r>
            <a:r>
              <a:rPr lang="en-US" altLang="zh-CN" sz="1000">
                <a:latin typeface="+mn-ea"/>
                <a:ea typeface="+mn-ea"/>
                <a:cs typeface="+mn-ea"/>
              </a:rPr>
              <a:t>——</a:t>
            </a:r>
            <a:r>
              <a:rPr lang="zh-CN" altLang="en-US" sz="1000">
                <a:latin typeface="+mn-ea"/>
                <a:ea typeface="+mn-ea"/>
                <a:cs typeface="+mn-ea"/>
              </a:rPr>
              <a:t>负责设备的管理和配置 ，如基站设备或网关设备的添加、查询、删除、重启、升级等，还负责</a:t>
            </a:r>
            <a:r>
              <a:rPr lang="zh-CN" altLang="en-US" sz="1000">
                <a:latin typeface="+mn-ea"/>
                <a:ea typeface="+mn-ea"/>
                <a:cs typeface="+mn-ea"/>
                <a:sym typeface="+mn-ea"/>
              </a:rPr>
              <a:t>设备的的参数配置，参数查询等。</a:t>
            </a:r>
            <a:endParaRPr lang="zh-CN" altLang="en-US" sz="1000">
              <a:latin typeface="+mn-ea"/>
              <a:ea typeface="+mn-ea"/>
              <a:cs typeface="+mn-ea"/>
              <a:sym typeface="+mn-ea"/>
            </a:endParaRPr>
          </a:p>
          <a:p>
            <a:r>
              <a:rPr lang="zh-CN" altLang="en-US" sz="1000" b="1">
                <a:solidFill>
                  <a:srgbClr val="FF0000"/>
                </a:solidFill>
                <a:latin typeface="+mn-ea"/>
                <a:ea typeface="+mn-ea"/>
                <a:cs typeface="+mn-ea"/>
              </a:rPr>
              <a:t>告警管理 </a:t>
            </a:r>
            <a:endParaRPr lang="zh-CN" altLang="en-US" sz="1000" b="1">
              <a:solidFill>
                <a:srgbClr val="FF0000"/>
              </a:solidFill>
              <a:latin typeface="+mn-ea"/>
              <a:ea typeface="+mn-ea"/>
              <a:cs typeface="+mn-ea"/>
            </a:endParaRPr>
          </a:p>
          <a:p>
            <a:r>
              <a:rPr lang="zh-CN" altLang="en-US" sz="1000">
                <a:latin typeface="+mn-ea"/>
                <a:ea typeface="+mn-ea"/>
                <a:cs typeface="+mn-ea"/>
              </a:rPr>
              <a:t>        </a:t>
            </a:r>
            <a:r>
              <a:rPr lang="en-US" altLang="zh-CN" sz="1000">
                <a:latin typeface="+mn-ea"/>
                <a:ea typeface="+mn-ea"/>
                <a:cs typeface="+mn-ea"/>
              </a:rPr>
              <a:t>——</a:t>
            </a:r>
            <a:r>
              <a:rPr lang="zh-CN" altLang="en-US" sz="1000">
                <a:latin typeface="+mn-ea"/>
                <a:ea typeface="+mn-ea"/>
                <a:cs typeface="+mn-ea"/>
              </a:rPr>
              <a:t>用</a:t>
            </a:r>
            <a:r>
              <a:rPr lang="zh-CN" altLang="en-US" sz="1000">
                <a:latin typeface="+mn-ea"/>
                <a:ea typeface="+mn-ea"/>
                <a:cs typeface="+mn-ea"/>
                <a:sym typeface="+mn-ea"/>
              </a:rPr>
              <a:t>不同的声光方式</a:t>
            </a:r>
            <a:r>
              <a:rPr lang="zh-CN" altLang="en-US" sz="1000">
                <a:latin typeface="+mn-ea"/>
                <a:ea typeface="+mn-ea"/>
                <a:cs typeface="+mn-ea"/>
              </a:rPr>
              <a:t>呈现所有设备的所有告警信息，包括历史告警，当前告警，确认告警，同时支持告警参数的增删改查，告警前转，告警模板等功能。</a:t>
            </a:r>
            <a:endParaRPr lang="zh-CN" altLang="en-US" sz="1000">
              <a:latin typeface="+mn-ea"/>
              <a:ea typeface="+mn-ea"/>
              <a:cs typeface="+mn-ea"/>
            </a:endParaRPr>
          </a:p>
          <a:p>
            <a:r>
              <a:rPr lang="zh-CN" altLang="en-US" sz="1000" b="1">
                <a:solidFill>
                  <a:srgbClr val="FF0000"/>
                </a:solidFill>
                <a:latin typeface="+mn-ea"/>
                <a:ea typeface="+mn-ea"/>
                <a:cs typeface="+mn-ea"/>
              </a:rPr>
              <a:t>日志管理</a:t>
            </a:r>
            <a:endParaRPr lang="zh-CN" altLang="en-US" sz="1000" b="1">
              <a:solidFill>
                <a:srgbClr val="FF0000"/>
              </a:solidFill>
              <a:latin typeface="+mn-ea"/>
              <a:ea typeface="+mn-ea"/>
              <a:cs typeface="+mn-ea"/>
            </a:endParaRPr>
          </a:p>
          <a:p>
            <a:r>
              <a:rPr lang="zh-CN" altLang="en-US" sz="1000">
                <a:latin typeface="+mn-ea"/>
                <a:ea typeface="+mn-ea"/>
                <a:cs typeface="+mn-ea"/>
              </a:rPr>
              <a:t>        </a:t>
            </a:r>
            <a:r>
              <a:rPr lang="en-US" altLang="zh-CN" sz="1000">
                <a:latin typeface="+mn-ea"/>
                <a:ea typeface="+mn-ea"/>
                <a:cs typeface="+mn-ea"/>
              </a:rPr>
              <a:t>——</a:t>
            </a:r>
            <a:r>
              <a:rPr lang="zh-CN" altLang="en-US" sz="1000">
                <a:latin typeface="+mn-ea"/>
                <a:ea typeface="+mn-ea"/>
                <a:cs typeface="+mn-ea"/>
              </a:rPr>
              <a:t>负责记录</a:t>
            </a:r>
            <a:r>
              <a:rPr lang="en-US" altLang="zh-CN" sz="1000">
                <a:latin typeface="+mn-ea"/>
                <a:ea typeface="+mn-ea"/>
                <a:cs typeface="+mn-ea"/>
              </a:rPr>
              <a:t>HeMS</a:t>
            </a:r>
            <a:r>
              <a:rPr lang="zh-CN" altLang="en-US" sz="1000">
                <a:latin typeface="+mn-ea"/>
                <a:ea typeface="+mn-ea"/>
                <a:cs typeface="+mn-ea"/>
              </a:rPr>
              <a:t>的安全日志，操作日志，系统日志，同时能记录设备的日志。</a:t>
            </a:r>
            <a:endParaRPr lang="zh-CN" altLang="en-US" sz="1000">
              <a:latin typeface="+mn-ea"/>
              <a:ea typeface="+mn-ea"/>
              <a:cs typeface="+mn-ea"/>
            </a:endParaRPr>
          </a:p>
          <a:p>
            <a:r>
              <a:rPr lang="zh-CN" altLang="en-US" sz="1000" b="1">
                <a:solidFill>
                  <a:srgbClr val="FF0000"/>
                </a:solidFill>
                <a:latin typeface="+mn-ea"/>
                <a:ea typeface="+mn-ea"/>
                <a:cs typeface="+mn-ea"/>
              </a:rPr>
              <a:t>拓扑管理</a:t>
            </a:r>
            <a:endParaRPr lang="zh-CN" altLang="en-US" sz="1000" b="1">
              <a:solidFill>
                <a:srgbClr val="FF0000"/>
              </a:solidFill>
              <a:latin typeface="+mn-ea"/>
              <a:ea typeface="+mn-ea"/>
              <a:cs typeface="+mn-ea"/>
            </a:endParaRPr>
          </a:p>
          <a:p>
            <a:r>
              <a:rPr lang="zh-CN" altLang="en-US" sz="1000">
                <a:latin typeface="+mn-ea"/>
                <a:ea typeface="+mn-ea"/>
                <a:cs typeface="+mn-ea"/>
              </a:rPr>
              <a:t>         </a:t>
            </a:r>
            <a:r>
              <a:rPr lang="en-US" altLang="zh-CN" sz="1000">
                <a:latin typeface="+mn-ea"/>
                <a:ea typeface="+mn-ea"/>
                <a:cs typeface="+mn-ea"/>
              </a:rPr>
              <a:t>——</a:t>
            </a:r>
            <a:r>
              <a:rPr lang="zh-CN" altLang="en-US" sz="1000">
                <a:latin typeface="+mn-ea"/>
                <a:ea typeface="+mn-ea"/>
                <a:cs typeface="+mn-ea"/>
              </a:rPr>
              <a:t>能将设备以逻辑或物理的图形展示出来。</a:t>
            </a:r>
            <a:endParaRPr lang="zh-CN" altLang="en-US" sz="1000">
              <a:latin typeface="+mn-ea"/>
              <a:ea typeface="+mn-ea"/>
              <a:cs typeface="+mn-ea"/>
            </a:endParaRPr>
          </a:p>
          <a:p>
            <a:r>
              <a:rPr lang="zh-CN" altLang="en-US" sz="1000" b="1">
                <a:solidFill>
                  <a:srgbClr val="FF0000"/>
                </a:solidFill>
                <a:latin typeface="+mn-ea"/>
                <a:ea typeface="+mn-ea"/>
                <a:cs typeface="+mn-ea"/>
              </a:rPr>
              <a:t>性能管理 </a:t>
            </a:r>
            <a:endParaRPr lang="zh-CN" altLang="en-US" sz="1000" b="1">
              <a:solidFill>
                <a:srgbClr val="FF0000"/>
              </a:solidFill>
              <a:latin typeface="+mn-ea"/>
              <a:ea typeface="+mn-ea"/>
              <a:cs typeface="+mn-ea"/>
            </a:endParaRPr>
          </a:p>
          <a:p>
            <a:r>
              <a:rPr lang="zh-CN" altLang="en-US" sz="1000">
                <a:latin typeface="+mn-ea"/>
                <a:ea typeface="+mn-ea"/>
                <a:cs typeface="+mn-ea"/>
              </a:rPr>
              <a:t>        </a:t>
            </a:r>
            <a:r>
              <a:rPr lang="en-US" altLang="zh-CN" sz="1000">
                <a:latin typeface="+mn-ea"/>
                <a:ea typeface="+mn-ea"/>
                <a:cs typeface="+mn-ea"/>
              </a:rPr>
              <a:t>——</a:t>
            </a:r>
            <a:r>
              <a:rPr lang="zh-CN" altLang="en-US" sz="1000">
                <a:latin typeface="+mn-ea"/>
                <a:ea typeface="+mn-ea"/>
                <a:cs typeface="+mn-ea"/>
              </a:rPr>
              <a:t>负责设备性能任务的定制和性能统计数据的查询，支持</a:t>
            </a:r>
            <a:r>
              <a:rPr lang="en-US" altLang="zh-CN" sz="1000">
                <a:latin typeface="+mn-ea"/>
                <a:ea typeface="+mn-ea"/>
                <a:cs typeface="+mn-ea"/>
              </a:rPr>
              <a:t>KPI</a:t>
            </a:r>
            <a:r>
              <a:rPr lang="zh-CN" altLang="en-US" sz="1000">
                <a:latin typeface="+mn-ea"/>
                <a:ea typeface="+mn-ea"/>
                <a:cs typeface="+mn-ea"/>
              </a:rPr>
              <a:t>的数据查询，同时能定制性能模板。</a:t>
            </a:r>
            <a:endParaRPr lang="zh-CN" altLang="en-US" sz="1000">
              <a:latin typeface="+mn-ea"/>
              <a:ea typeface="+mn-ea"/>
              <a:cs typeface="+mn-ea"/>
            </a:endParaRPr>
          </a:p>
          <a:p>
            <a:r>
              <a:rPr lang="zh-CN" altLang="en-US" sz="1000" b="1">
                <a:solidFill>
                  <a:srgbClr val="FF0000"/>
                </a:solidFill>
                <a:latin typeface="+mn-ea"/>
                <a:ea typeface="+mn-ea"/>
                <a:cs typeface="+mn-ea"/>
              </a:rPr>
              <a:t>报表管理</a:t>
            </a:r>
            <a:endParaRPr lang="zh-CN" altLang="en-US" sz="1000" b="1">
              <a:solidFill>
                <a:srgbClr val="FF0000"/>
              </a:solidFill>
              <a:latin typeface="+mn-ea"/>
              <a:ea typeface="+mn-ea"/>
              <a:cs typeface="+mn-ea"/>
            </a:endParaRPr>
          </a:p>
          <a:p>
            <a:r>
              <a:rPr lang="zh-CN" altLang="en-US" sz="1000">
                <a:latin typeface="+mn-ea"/>
                <a:ea typeface="+mn-ea"/>
                <a:cs typeface="+mn-ea"/>
              </a:rPr>
              <a:t>       </a:t>
            </a:r>
            <a:r>
              <a:rPr lang="en-US" altLang="zh-CN" sz="1000">
                <a:latin typeface="+mn-ea"/>
                <a:ea typeface="+mn-ea"/>
                <a:cs typeface="+mn-ea"/>
              </a:rPr>
              <a:t>——</a:t>
            </a:r>
            <a:r>
              <a:rPr lang="zh-CN" altLang="en-US" sz="1000">
                <a:latin typeface="+mn-ea"/>
                <a:ea typeface="+mn-ea"/>
                <a:cs typeface="+mn-ea"/>
              </a:rPr>
              <a:t>负责将设备的告警和性能数据，按要求生成报表。能定制报表管理任务，支持报表模板。</a:t>
            </a:r>
            <a:endParaRPr lang="zh-CN" altLang="en-US" sz="1000">
              <a:latin typeface="+mn-ea"/>
              <a:ea typeface="+mn-ea"/>
              <a:cs typeface="+mn-ea"/>
            </a:endParaRPr>
          </a:p>
          <a:p>
            <a:r>
              <a:rPr lang="zh-CN" altLang="en-US" sz="1000" b="1">
                <a:solidFill>
                  <a:srgbClr val="FF0000"/>
                </a:solidFill>
                <a:latin typeface="+mn-ea"/>
                <a:ea typeface="+mn-ea"/>
                <a:cs typeface="+mn-ea"/>
              </a:rPr>
              <a:t>北向接口管理</a:t>
            </a:r>
            <a:endParaRPr lang="zh-CN" altLang="en-US" sz="1000" b="1">
              <a:solidFill>
                <a:srgbClr val="FF0000"/>
              </a:solidFill>
              <a:latin typeface="+mn-ea"/>
              <a:ea typeface="+mn-ea"/>
              <a:cs typeface="+mn-ea"/>
            </a:endParaRPr>
          </a:p>
          <a:p>
            <a:r>
              <a:rPr lang="zh-CN" altLang="en-US" sz="1000">
                <a:latin typeface="+mn-ea"/>
                <a:ea typeface="+mn-ea"/>
                <a:cs typeface="+mn-ea"/>
              </a:rPr>
              <a:t>        </a:t>
            </a:r>
            <a:r>
              <a:rPr lang="en-US" altLang="zh-CN" sz="1000">
                <a:latin typeface="+mn-ea"/>
                <a:ea typeface="+mn-ea"/>
                <a:cs typeface="+mn-ea"/>
              </a:rPr>
              <a:t>——</a:t>
            </a:r>
            <a:r>
              <a:rPr lang="zh-CN" altLang="en-US" sz="1000">
                <a:latin typeface="+mn-ea"/>
                <a:ea typeface="+mn-ea"/>
                <a:cs typeface="+mn-ea"/>
              </a:rPr>
              <a:t>负责将</a:t>
            </a:r>
            <a:r>
              <a:rPr lang="en-US" altLang="zh-CN" sz="1000">
                <a:latin typeface="+mn-ea"/>
                <a:ea typeface="+mn-ea"/>
                <a:cs typeface="+mn-ea"/>
              </a:rPr>
              <a:t>HeMS</a:t>
            </a:r>
            <a:r>
              <a:rPr lang="zh-CN" altLang="en-US" sz="1000">
                <a:latin typeface="+mn-ea"/>
                <a:ea typeface="+mn-ea"/>
                <a:cs typeface="+mn-ea"/>
              </a:rPr>
              <a:t>的配置、告警、性能数据上报到北向综合网管。</a:t>
            </a:r>
            <a:endParaRPr lang="zh-CN" altLang="en-US" sz="1000">
              <a:latin typeface="+mn-ea"/>
              <a:ea typeface="+mn-ea"/>
              <a:cs typeface="+mn-ea"/>
            </a:endParaRPr>
          </a:p>
          <a:p>
            <a:r>
              <a:rPr lang="zh-CN" altLang="en-US" sz="1000" b="1">
                <a:solidFill>
                  <a:srgbClr val="FF0000"/>
                </a:solidFill>
                <a:latin typeface="+mn-ea"/>
                <a:ea typeface="+mn-ea"/>
                <a:cs typeface="+mn-ea"/>
              </a:rPr>
              <a:t>南向接口管理</a:t>
            </a:r>
            <a:endParaRPr lang="zh-CN" altLang="en-US" sz="1000" b="1">
              <a:solidFill>
                <a:srgbClr val="FF0000"/>
              </a:solidFill>
              <a:latin typeface="+mn-ea"/>
              <a:ea typeface="+mn-ea"/>
              <a:cs typeface="+mn-ea"/>
            </a:endParaRPr>
          </a:p>
          <a:p>
            <a:r>
              <a:rPr lang="zh-CN" altLang="en-US" sz="1000">
                <a:latin typeface="+mn-ea"/>
                <a:ea typeface="+mn-ea"/>
                <a:cs typeface="+mn-ea"/>
              </a:rPr>
              <a:t>        </a:t>
            </a:r>
            <a:r>
              <a:rPr lang="en-US" altLang="zh-CN" sz="1000">
                <a:latin typeface="+mn-ea"/>
                <a:ea typeface="+mn-ea"/>
                <a:cs typeface="+mn-ea"/>
              </a:rPr>
              <a:t>——</a:t>
            </a:r>
            <a:r>
              <a:rPr lang="zh-CN" altLang="en-US" sz="1000">
                <a:latin typeface="+mn-ea"/>
                <a:ea typeface="+mn-ea"/>
                <a:cs typeface="+mn-ea"/>
              </a:rPr>
              <a:t>负责与设备间通讯，实现</a:t>
            </a:r>
            <a:r>
              <a:rPr lang="en-US" altLang="zh-CN" sz="1000">
                <a:latin typeface="+mn-ea"/>
                <a:ea typeface="+mn-ea"/>
                <a:cs typeface="+mn-ea"/>
              </a:rPr>
              <a:t>TR069</a:t>
            </a:r>
            <a:r>
              <a:rPr lang="zh-CN" altLang="en-US" sz="1000">
                <a:latin typeface="+mn-ea"/>
                <a:ea typeface="+mn-ea"/>
                <a:cs typeface="+mn-ea"/>
              </a:rPr>
              <a:t>协议，实现对设备的参数配置，接收设备的告警和性能数据。</a:t>
            </a:r>
            <a:endParaRPr lang="zh-CN" altLang="en-US" sz="1000"/>
          </a:p>
          <a:p>
            <a:endParaRPr lang="zh-CN" altLang="en-US"/>
          </a:p>
          <a:p>
            <a:endParaRPr lang="en-US" altLang="zh-CN"/>
          </a:p>
          <a:p>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dirty="0" err="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sym typeface="+mn-ea"/>
              </a:rPr>
              <a:t>AeMS</a:t>
            </a:r>
            <a:r>
              <a:rPr lang="zh-CN" altLang="en-US" dirty="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sym typeface="+mn-ea"/>
              </a:rPr>
              <a:t>环境搭建</a:t>
            </a:r>
            <a:endParaRPr lang="zh-CN" altLang="en-US" dirty="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sym typeface="+mn-ea"/>
            </a:endParaRPr>
          </a:p>
        </p:txBody>
      </p:sp>
      <p:sp>
        <p:nvSpPr>
          <p:cNvPr id="4" name="页脚占位符 3"/>
          <p:cNvSpPr>
            <a:spLocks noGrp="1"/>
          </p:cNvSpPr>
          <p:nvPr>
            <p:ph type="ftr" sz="quarter" idx="10"/>
          </p:nvPr>
        </p:nvSpPr>
        <p:spPr/>
        <p:txBody>
          <a:bodyPr/>
          <a:p>
            <a:pPr>
              <a:defRPr/>
            </a:pPr>
            <a:r>
              <a:rPr lang="en-US" smtClean="0"/>
              <a:t>Casa Systems Proprietary/Confidential            www.casa-systems.com   </a:t>
            </a:r>
            <a:endParaRPr lang="en-US" dirty="0"/>
          </a:p>
        </p:txBody>
      </p:sp>
      <p:sp>
        <p:nvSpPr>
          <p:cNvPr id="5" name="灯片编号占位符 4"/>
          <p:cNvSpPr>
            <a:spLocks noGrp="1"/>
          </p:cNvSpPr>
          <p:nvPr>
            <p:ph type="sldNum" sz="quarter" idx="11"/>
          </p:nvPr>
        </p:nvSpPr>
        <p:spPr/>
        <p:txBody>
          <a:bodyPr/>
          <a:p>
            <a:pPr>
              <a:defRPr/>
            </a:pPr>
            <a:r>
              <a:rPr lang="en-US" dirty="0"/>
              <a:t>page </a:t>
            </a:r>
            <a:fld id="{4354DDC1-5223-434E-A29F-FC6599A07770}" type="slidenum">
              <a:rPr lang="en-US" dirty="0"/>
            </a:fld>
            <a:endParaRPr lang="en-US" dirty="0"/>
          </a:p>
        </p:txBody>
      </p:sp>
      <p:sp>
        <p:nvSpPr>
          <p:cNvPr id="6" name="文本框 5"/>
          <p:cNvSpPr txBox="1"/>
          <p:nvPr/>
        </p:nvSpPr>
        <p:spPr>
          <a:xfrm>
            <a:off x="669290" y="1750695"/>
            <a:ext cx="8412480" cy="3353435"/>
          </a:xfrm>
          <a:prstGeom prst="rect">
            <a:avLst/>
          </a:prstGeom>
          <a:noFill/>
        </p:spPr>
        <p:txBody>
          <a:bodyPr wrap="none" rtlCol="0">
            <a:spAutoFit/>
          </a:bodyPr>
          <a:p>
            <a:r>
              <a:rPr lang="en-US" altLang="zh-CN" sz="3200" b="1"/>
              <a:t>HeMS</a:t>
            </a:r>
            <a:r>
              <a:rPr lang="zh-CN" altLang="en-US" sz="3200" b="1"/>
              <a:t>的环境搭建有两种方式：</a:t>
            </a:r>
            <a:endParaRPr lang="zh-CN" altLang="en-US"/>
          </a:p>
          <a:p>
            <a:r>
              <a:rPr lang="en-US" altLang="zh-CN" b="1"/>
              <a:t>Verizon</a:t>
            </a:r>
            <a:r>
              <a:rPr lang="zh-CN" altLang="en-US" b="1"/>
              <a:t>版本的</a:t>
            </a:r>
            <a:r>
              <a:rPr lang="en-US" altLang="zh-CN" b="1"/>
              <a:t>AeMS</a:t>
            </a:r>
            <a:r>
              <a:rPr lang="zh-CN" altLang="en-US" b="1">
                <a:ea typeface="宋体" panose="02010600030101010101" pitchFamily="2" charset="-122"/>
              </a:rPr>
              <a:t>（在云平台部署）</a:t>
            </a:r>
            <a:r>
              <a:rPr lang="en-US" altLang="zh-CN" b="1"/>
              <a:t>:</a:t>
            </a:r>
            <a:endParaRPr lang="en-US" altLang="zh-CN"/>
          </a:p>
          <a:p>
            <a:r>
              <a:rPr lang="zh-CN" altLang="en-US">
                <a:latin typeface="+mn-ea"/>
                <a:ea typeface="+mn-ea"/>
                <a:cs typeface="+mn-ea"/>
              </a:rPr>
              <a:t>在</a:t>
            </a:r>
            <a:r>
              <a:rPr lang="en-US" altLang="zh-CN">
                <a:latin typeface="+mn-ea"/>
                <a:ea typeface="+mn-ea"/>
                <a:cs typeface="+mn-ea"/>
              </a:rPr>
              <a:t>Openstack</a:t>
            </a:r>
            <a:r>
              <a:rPr lang="zh-CN" altLang="en-US">
                <a:latin typeface="+mn-ea"/>
                <a:ea typeface="+mn-ea"/>
                <a:cs typeface="+mn-ea"/>
              </a:rPr>
              <a:t>上传</a:t>
            </a:r>
            <a:r>
              <a:rPr lang="en-US" altLang="zh-CN">
                <a:latin typeface="+mn-ea"/>
                <a:ea typeface="+mn-ea"/>
                <a:cs typeface="+mn-ea"/>
              </a:rPr>
              <a:t>qocw2</a:t>
            </a:r>
            <a:r>
              <a:rPr lang="zh-CN" altLang="en-US">
                <a:latin typeface="+mn-ea"/>
                <a:ea typeface="+mn-ea"/>
                <a:cs typeface="+mn-ea"/>
              </a:rPr>
              <a:t>包，通过</a:t>
            </a:r>
            <a:r>
              <a:rPr lang="en-US" altLang="zh-CN">
                <a:latin typeface="+mn-ea"/>
                <a:ea typeface="+mn-ea"/>
                <a:cs typeface="+mn-ea"/>
              </a:rPr>
              <a:t>VMC</a:t>
            </a:r>
            <a:r>
              <a:rPr lang="zh-CN" altLang="en-US">
                <a:latin typeface="+mn-ea"/>
                <a:ea typeface="+mn-ea"/>
                <a:cs typeface="+mn-ea"/>
              </a:rPr>
              <a:t>，创建</a:t>
            </a:r>
            <a:r>
              <a:rPr lang="en-US" altLang="zh-CN">
                <a:latin typeface="+mn-ea"/>
                <a:ea typeface="+mn-ea"/>
                <a:cs typeface="+mn-ea"/>
              </a:rPr>
              <a:t>VNFD</a:t>
            </a:r>
            <a:r>
              <a:rPr lang="zh-CN" altLang="en-US">
                <a:latin typeface="+mn-ea"/>
                <a:ea typeface="+mn-ea"/>
                <a:cs typeface="+mn-ea"/>
              </a:rPr>
              <a:t>，</a:t>
            </a:r>
            <a:r>
              <a:rPr lang="en-US" altLang="zh-CN">
                <a:latin typeface="+mn-ea"/>
                <a:ea typeface="+mn-ea"/>
                <a:cs typeface="+mn-ea"/>
              </a:rPr>
              <a:t>launchVNF</a:t>
            </a:r>
            <a:r>
              <a:rPr lang="zh-CN" altLang="en-US">
                <a:latin typeface="+mn-ea"/>
                <a:ea typeface="+mn-ea"/>
                <a:cs typeface="+mn-ea"/>
              </a:rPr>
              <a:t>，</a:t>
            </a:r>
            <a:r>
              <a:rPr lang="en-US" altLang="zh-CN">
                <a:latin typeface="+mn-ea"/>
                <a:ea typeface="+mn-ea"/>
                <a:cs typeface="+mn-ea"/>
              </a:rPr>
              <a:t>VNF online</a:t>
            </a:r>
            <a:r>
              <a:rPr lang="zh-CN" altLang="en-US">
                <a:latin typeface="+mn-ea"/>
                <a:ea typeface="+mn-ea"/>
                <a:cs typeface="+mn-ea"/>
              </a:rPr>
              <a:t>后，网管</a:t>
            </a:r>
            <a:endParaRPr lang="zh-CN" altLang="en-US">
              <a:latin typeface="+mn-ea"/>
              <a:ea typeface="+mn-ea"/>
              <a:cs typeface="+mn-ea"/>
            </a:endParaRPr>
          </a:p>
          <a:p>
            <a:r>
              <a:rPr lang="zh-CN" altLang="en-US">
                <a:latin typeface="+mn-ea"/>
                <a:ea typeface="+mn-ea"/>
                <a:cs typeface="+mn-ea"/>
              </a:rPr>
              <a:t>页面能正常打开即为搭建成功。</a:t>
            </a:r>
            <a:endParaRPr lang="zh-CN" altLang="en-US">
              <a:ea typeface="宋体" panose="02010600030101010101" pitchFamily="2" charset="-122"/>
            </a:endParaRPr>
          </a:p>
          <a:p>
            <a:endParaRPr lang="en-US" altLang="zh-CN">
              <a:ea typeface="宋体" panose="02010600030101010101" pitchFamily="2" charset="-122"/>
            </a:endParaRPr>
          </a:p>
          <a:p>
            <a:endParaRPr lang="en-US" altLang="zh-CN">
              <a:ea typeface="宋体" panose="02010600030101010101" pitchFamily="2" charset="-122"/>
            </a:endParaRPr>
          </a:p>
          <a:p>
            <a:r>
              <a:rPr lang="en-US" altLang="zh-CN" b="1">
                <a:ea typeface="宋体" panose="02010600030101010101" pitchFamily="2" charset="-122"/>
              </a:rPr>
              <a:t>Sprint</a:t>
            </a:r>
            <a:r>
              <a:rPr lang="zh-CN" altLang="en-US" b="1">
                <a:ea typeface="宋体" panose="02010600030101010101" pitchFamily="2" charset="-122"/>
              </a:rPr>
              <a:t>版本的</a:t>
            </a:r>
            <a:r>
              <a:rPr lang="en-US" altLang="zh-CN" b="1">
                <a:ea typeface="宋体" panose="02010600030101010101" pitchFamily="2" charset="-122"/>
              </a:rPr>
              <a:t>AeMS(</a:t>
            </a:r>
            <a:r>
              <a:rPr lang="zh-CN" altLang="en-US" b="1">
                <a:ea typeface="宋体" panose="02010600030101010101" pitchFamily="2" charset="-122"/>
              </a:rPr>
              <a:t>通过</a:t>
            </a:r>
            <a:r>
              <a:rPr lang="en-US" altLang="zh-CN" b="1">
                <a:ea typeface="宋体" panose="02010600030101010101" pitchFamily="2" charset="-122"/>
              </a:rPr>
              <a:t>KVM</a:t>
            </a:r>
            <a:r>
              <a:rPr lang="zh-CN" altLang="en-US" b="1">
                <a:ea typeface="宋体" panose="02010600030101010101" pitchFamily="2" charset="-122"/>
              </a:rPr>
              <a:t>部署</a:t>
            </a:r>
            <a:r>
              <a:rPr lang="en-US" altLang="zh-CN" b="1">
                <a:ea typeface="宋体" panose="02010600030101010101" pitchFamily="2" charset="-122"/>
              </a:rPr>
              <a:t>):</a:t>
            </a:r>
            <a:endParaRPr lang="en-US" altLang="zh-CN" b="1">
              <a:ea typeface="宋体" panose="02010600030101010101" pitchFamily="2" charset="-122"/>
            </a:endParaRPr>
          </a:p>
          <a:p>
            <a:r>
              <a:rPr lang="en-US" altLang="zh-CN">
                <a:ea typeface="宋体" panose="02010600030101010101" pitchFamily="2" charset="-122"/>
              </a:rPr>
              <a:t>1.</a:t>
            </a:r>
            <a:r>
              <a:rPr lang="zh-CN" altLang="en-US">
                <a:ea typeface="宋体" panose="02010600030101010101" pitchFamily="2" charset="-122"/>
              </a:rPr>
              <a:t>利用</a:t>
            </a:r>
            <a:r>
              <a:rPr lang="en-US" altLang="zh-CN">
                <a:ea typeface="宋体" panose="02010600030101010101" pitchFamily="2" charset="-122"/>
              </a:rPr>
              <a:t>Sprint </a:t>
            </a:r>
            <a:r>
              <a:rPr lang="zh-CN" altLang="en-US">
                <a:ea typeface="宋体" panose="02010600030101010101" pitchFamily="2" charset="-122"/>
              </a:rPr>
              <a:t>版本的</a:t>
            </a:r>
            <a:r>
              <a:rPr lang="en-US" altLang="zh-CN">
                <a:ea typeface="宋体" panose="02010600030101010101" pitchFamily="2" charset="-122"/>
              </a:rPr>
              <a:t>qocw2</a:t>
            </a:r>
            <a:r>
              <a:rPr lang="zh-CN" altLang="en-US">
                <a:ea typeface="宋体" panose="02010600030101010101" pitchFamily="2" charset="-122"/>
              </a:rPr>
              <a:t>为底层创建虚拟机</a:t>
            </a:r>
            <a:r>
              <a:rPr lang="en-US" altLang="zh-CN">
                <a:ea typeface="宋体" panose="02010600030101010101" pitchFamily="2" charset="-122"/>
              </a:rPr>
              <a:t>X3</a:t>
            </a:r>
            <a:r>
              <a:rPr lang="zh-CN" altLang="en-US">
                <a:ea typeface="宋体" panose="02010600030101010101" pitchFamily="2" charset="-122"/>
              </a:rPr>
              <a:t>。</a:t>
            </a:r>
            <a:endParaRPr lang="zh-CN" altLang="en-US">
              <a:ea typeface="宋体" panose="02010600030101010101" pitchFamily="2" charset="-122"/>
            </a:endParaRPr>
          </a:p>
          <a:p>
            <a:r>
              <a:rPr lang="en-US" altLang="zh-CN">
                <a:ea typeface="宋体" panose="02010600030101010101" pitchFamily="2" charset="-122"/>
              </a:rPr>
              <a:t>2.</a:t>
            </a:r>
            <a:r>
              <a:rPr lang="zh-CN" altLang="en-US">
                <a:ea typeface="宋体" panose="02010600030101010101" pitchFamily="2" charset="-122"/>
              </a:rPr>
              <a:t>利用</a:t>
            </a:r>
            <a:r>
              <a:rPr lang="en-US" altLang="zh-CN">
                <a:ea typeface="宋体" panose="02010600030101010101" pitchFamily="2" charset="-122"/>
              </a:rPr>
              <a:t>jenkins</a:t>
            </a:r>
            <a:r>
              <a:rPr lang="zh-CN" altLang="en-US">
                <a:ea typeface="宋体" panose="02010600030101010101" pitchFamily="2" charset="-122"/>
              </a:rPr>
              <a:t>上的一键安装脚本进行安装。</a:t>
            </a:r>
            <a:endParaRPr lang="zh-CN" altLang="en-US">
              <a:ea typeface="宋体" panose="02010600030101010101" pitchFamily="2" charset="-122"/>
            </a:endParaRPr>
          </a:p>
          <a:p>
            <a:r>
              <a:rPr lang="en-US" altLang="zh-CN">
                <a:ea typeface="宋体" panose="02010600030101010101" pitchFamily="2" charset="-122"/>
              </a:rPr>
              <a:t>3.</a:t>
            </a:r>
            <a:r>
              <a:rPr lang="zh-CN" altLang="en-US">
                <a:ea typeface="宋体" panose="02010600030101010101" pitchFamily="2" charset="-122"/>
              </a:rPr>
              <a:t>安装完毕后，页面能正常打开即为搭建成功。</a:t>
            </a:r>
            <a:endParaRPr lang="en-US" altLang="zh-CN">
              <a:ea typeface="宋体" panose="02010600030101010101" pitchFamily="2" charset="-122"/>
            </a:endParaRPr>
          </a:p>
          <a:p>
            <a:endParaRPr lang="en-US" altLang="zh-CN">
              <a:ea typeface="宋体" panose="02010600030101010101" pitchFamily="2"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sz="3200" dirty="0" err="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sym typeface="+mn-ea"/>
              </a:rPr>
              <a:t>Ae</a:t>
            </a:r>
            <a:r>
              <a:rPr lang="en-US" sz="3200" dirty="0" err="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sym typeface="+mn-ea"/>
              </a:rPr>
              <a:t>MS</a:t>
            </a:r>
            <a:r>
              <a:rPr lang="zh-CN" altLang="en-US" sz="3200" dirty="0" err="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sym typeface="+mn-ea"/>
              </a:rPr>
              <a:t>网元接入使用</a:t>
            </a:r>
            <a:endParaRPr lang="zh-CN" altLang="en-US" sz="3200" dirty="0" err="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sym typeface="+mn-ea"/>
            </a:endParaRPr>
          </a:p>
        </p:txBody>
      </p:sp>
      <p:sp>
        <p:nvSpPr>
          <p:cNvPr id="2" name="页脚占位符 1"/>
          <p:cNvSpPr>
            <a:spLocks noGrp="1"/>
          </p:cNvSpPr>
          <p:nvPr>
            <p:ph type="ftr" sz="quarter" idx="10"/>
          </p:nvPr>
        </p:nvSpPr>
        <p:spPr/>
        <p:txBody>
          <a:bodyPr/>
          <a:lstStyle/>
          <a:p>
            <a:pPr>
              <a:defRPr/>
            </a:pPr>
            <a:r>
              <a:rPr lang="en-US" smtClean="0"/>
              <a:t>Casa Systems Proprietary/Confidential            www.casa-systems.com   </a:t>
            </a:r>
            <a:endParaRPr lang="en-US" dirty="0"/>
          </a:p>
        </p:txBody>
      </p:sp>
      <p:sp>
        <p:nvSpPr>
          <p:cNvPr id="3" name="灯片编号占位符 2"/>
          <p:cNvSpPr>
            <a:spLocks noGrp="1"/>
          </p:cNvSpPr>
          <p:nvPr>
            <p:ph type="sldNum" sz="quarter" idx="11"/>
          </p:nvPr>
        </p:nvSpPr>
        <p:spPr/>
        <p:txBody>
          <a:bodyPr/>
          <a:lstStyle/>
          <a:p>
            <a:pPr>
              <a:defRPr/>
            </a:pPr>
            <a:r>
              <a:rPr lang="en-US" dirty="0"/>
              <a:t>page </a:t>
            </a:r>
            <a:fld id="{68A00C01-2A32-1B47-A9DB-7DD4093592BC}" type="slidenum">
              <a:rPr lang="en-US" dirty="0"/>
            </a:fld>
            <a:endParaRPr lang="en-US" dirty="0"/>
          </a:p>
        </p:txBody>
      </p:sp>
      <p:sp>
        <p:nvSpPr>
          <p:cNvPr id="8" name="文本框 7"/>
          <p:cNvSpPr txBox="1"/>
          <p:nvPr/>
        </p:nvSpPr>
        <p:spPr>
          <a:xfrm>
            <a:off x="541655" y="1438275"/>
            <a:ext cx="7522845" cy="1476375"/>
          </a:xfrm>
          <a:prstGeom prst="rect">
            <a:avLst/>
          </a:prstGeom>
          <a:noFill/>
        </p:spPr>
        <p:txBody>
          <a:bodyPr wrap="square" rtlCol="0">
            <a:spAutoFit/>
          </a:bodyPr>
          <a:p>
            <a:r>
              <a:rPr lang="zh-CN" altLang="en-US">
                <a:latin typeface="+mn-ea"/>
                <a:ea typeface="+mn-ea"/>
              </a:rPr>
              <a:t>目前基站需要接进网管时的预配置步骤，此步骤在所有网管版本</a:t>
            </a:r>
            <a:r>
              <a:rPr lang="zh-CN" altLang="en-US">
                <a:latin typeface="+mn-ea"/>
                <a:ea typeface="+mn-ea"/>
              </a:rPr>
              <a:t>通用</a:t>
            </a:r>
            <a:r>
              <a:rPr lang="zh-CN" altLang="en-US">
                <a:latin typeface="+mn-ea"/>
                <a:ea typeface="+mn-ea"/>
              </a:rPr>
              <a:t>：</a:t>
            </a:r>
            <a:endParaRPr lang="zh-CN" altLang="en-US">
              <a:latin typeface="+mn-ea"/>
              <a:ea typeface="+mn-ea"/>
            </a:endParaRPr>
          </a:p>
          <a:p>
            <a:r>
              <a:rPr lang="zh-CN" altLang="en-US">
                <a:latin typeface="+mn-ea"/>
                <a:ea typeface="+mn-ea"/>
                <a:cs typeface="+mn-ea"/>
              </a:rPr>
              <a:t>添加网元模型</a:t>
            </a:r>
            <a:r>
              <a:rPr lang="en-US" altLang="zh-CN">
                <a:latin typeface="+mn-ea"/>
                <a:ea typeface="+mn-ea"/>
                <a:cs typeface="+mn-ea"/>
              </a:rPr>
              <a:t>(Small Cell Management-&gt;Small Cell Models -&gt; ADD):</a:t>
            </a:r>
            <a:endParaRPr lang="en-US" altLang="zh-CN"/>
          </a:p>
          <a:p>
            <a:endParaRPr lang="en-US" altLang="zh-CN"/>
          </a:p>
          <a:p>
            <a:endParaRPr lang="zh-CN" altLang="en-US"/>
          </a:p>
          <a:p>
            <a:endParaRPr lang="zh-CN" altLang="en-US"/>
          </a:p>
        </p:txBody>
      </p:sp>
      <p:pic>
        <p:nvPicPr>
          <p:cNvPr id="9" name="图片 8"/>
          <p:cNvPicPr>
            <a:picLocks noChangeAspect="1"/>
          </p:cNvPicPr>
          <p:nvPr/>
        </p:nvPicPr>
        <p:blipFill>
          <a:blip r:embed="rId1"/>
          <a:stretch>
            <a:fillRect/>
          </a:stretch>
        </p:blipFill>
        <p:spPr>
          <a:xfrm>
            <a:off x="704850" y="2125345"/>
            <a:ext cx="4152900" cy="4062730"/>
          </a:xfrm>
          <a:prstGeom prst="rect">
            <a:avLst/>
          </a:prstGeom>
        </p:spPr>
      </p:pic>
      <p:sp>
        <p:nvSpPr>
          <p:cNvPr id="10" name="文本框 9"/>
          <p:cNvSpPr txBox="1"/>
          <p:nvPr/>
        </p:nvSpPr>
        <p:spPr>
          <a:xfrm>
            <a:off x="5018405" y="2263140"/>
            <a:ext cx="3841750" cy="3415030"/>
          </a:xfrm>
          <a:prstGeom prst="rect">
            <a:avLst/>
          </a:prstGeom>
          <a:noFill/>
        </p:spPr>
        <p:txBody>
          <a:bodyPr wrap="square" rtlCol="0">
            <a:spAutoFit/>
          </a:bodyPr>
          <a:p>
            <a:r>
              <a:rPr lang="en-US" altLang="zh-CN">
                <a:solidFill>
                  <a:srgbClr val="FF0000"/>
                </a:solidFill>
                <a:latin typeface="+mn-ea"/>
                <a:ea typeface="+mn-ea"/>
                <a:cs typeface="+mn-ea"/>
              </a:rPr>
              <a:t>Model Name:</a:t>
            </a:r>
            <a:r>
              <a:rPr lang="en-US" altLang="zh-CN">
                <a:latin typeface="+mn-ea"/>
                <a:ea typeface="+mn-ea"/>
                <a:cs typeface="+mn-ea"/>
              </a:rPr>
              <a:t>自定义</a:t>
            </a:r>
            <a:endParaRPr lang="en-US" altLang="zh-CN">
              <a:latin typeface="+mn-ea"/>
              <a:ea typeface="+mn-ea"/>
              <a:cs typeface="+mn-ea"/>
            </a:endParaRPr>
          </a:p>
          <a:p>
            <a:r>
              <a:rPr lang="en-US" altLang="zh-CN">
                <a:solidFill>
                  <a:srgbClr val="FF0000"/>
                </a:solidFill>
                <a:latin typeface="+mn-ea"/>
                <a:ea typeface="+mn-ea"/>
                <a:cs typeface="+mn-ea"/>
              </a:rPr>
              <a:t>HW Version:</a:t>
            </a:r>
            <a:r>
              <a:rPr lang="en-US" altLang="zh-CN">
                <a:latin typeface="+mn-ea"/>
                <a:ea typeface="+mn-ea"/>
                <a:cs typeface="+mn-ea"/>
              </a:rPr>
              <a:t>填写1.0.0</a:t>
            </a:r>
            <a:endParaRPr lang="en-US" altLang="zh-CN">
              <a:latin typeface="+mn-ea"/>
              <a:ea typeface="+mn-ea"/>
              <a:cs typeface="+mn-ea"/>
            </a:endParaRPr>
          </a:p>
          <a:p>
            <a:r>
              <a:rPr lang="en-US" altLang="zh-CN">
                <a:solidFill>
                  <a:srgbClr val="FF0000"/>
                </a:solidFill>
                <a:latin typeface="+mn-ea"/>
                <a:ea typeface="+mn-ea"/>
                <a:cs typeface="+mn-ea"/>
              </a:rPr>
              <a:t>Vendor:</a:t>
            </a:r>
            <a:r>
              <a:rPr lang="zh-CN" altLang="en-US">
                <a:latin typeface="+mn-ea"/>
                <a:ea typeface="+mn-ea"/>
                <a:cs typeface="+mn-ea"/>
              </a:rPr>
              <a:t>对应基站</a:t>
            </a:r>
            <a:r>
              <a:rPr lang="en-US" altLang="zh-CN">
                <a:latin typeface="+mn-ea"/>
                <a:ea typeface="+mn-ea"/>
                <a:cs typeface="+mn-ea"/>
              </a:rPr>
              <a:t>DeviceInfo.Manufacturer</a:t>
            </a:r>
            <a:endParaRPr lang="en-US" altLang="zh-CN">
              <a:latin typeface="+mn-ea"/>
              <a:ea typeface="+mn-ea"/>
              <a:cs typeface="+mn-ea"/>
            </a:endParaRPr>
          </a:p>
          <a:p>
            <a:r>
              <a:rPr lang="en-US" altLang="zh-CN">
                <a:solidFill>
                  <a:srgbClr val="FF0000"/>
                </a:solidFill>
                <a:latin typeface="+mn-ea"/>
                <a:ea typeface="+mn-ea"/>
                <a:cs typeface="+mn-ea"/>
              </a:rPr>
              <a:t>OUI:</a:t>
            </a:r>
            <a:r>
              <a:rPr lang="zh-CN" altLang="en-US">
                <a:latin typeface="+mn-ea"/>
                <a:ea typeface="+mn-ea"/>
                <a:cs typeface="+mn-ea"/>
                <a:sym typeface="+mn-ea"/>
              </a:rPr>
              <a:t>对应基站DeviceInfo.ManufacturerOUI</a:t>
            </a:r>
            <a:endParaRPr lang="zh-CN" altLang="en-US">
              <a:latin typeface="+mn-ea"/>
              <a:ea typeface="+mn-ea"/>
              <a:cs typeface="+mn-ea"/>
              <a:sym typeface="+mn-ea"/>
            </a:endParaRPr>
          </a:p>
          <a:p>
            <a:r>
              <a:rPr lang="en-US" altLang="zh-CN">
                <a:solidFill>
                  <a:srgbClr val="FF0000"/>
                </a:solidFill>
                <a:latin typeface="+mn-ea"/>
                <a:ea typeface="+mn-ea"/>
                <a:cs typeface="+mn-ea"/>
              </a:rPr>
              <a:t>Product Class:</a:t>
            </a:r>
            <a:r>
              <a:rPr lang="zh-CN" altLang="en-US">
                <a:latin typeface="+mn-ea"/>
                <a:ea typeface="+mn-ea"/>
                <a:cs typeface="+mn-ea"/>
                <a:sym typeface="+mn-ea"/>
              </a:rPr>
              <a:t>对应基站DeviceInfo.ProductClass</a:t>
            </a:r>
            <a:endParaRPr lang="zh-CN" altLang="en-US">
              <a:latin typeface="+mn-ea"/>
              <a:ea typeface="+mn-ea"/>
              <a:cs typeface="+mn-ea"/>
              <a:sym typeface="+mn-ea"/>
            </a:endParaRPr>
          </a:p>
          <a:p>
            <a:r>
              <a:rPr lang="en-US" altLang="zh-CN">
                <a:latin typeface="+mn-ea"/>
                <a:ea typeface="+mn-ea"/>
                <a:cs typeface="+mn-ea"/>
              </a:rPr>
              <a:t>A1</a:t>
            </a:r>
            <a:r>
              <a:rPr lang="zh-CN" altLang="en-US">
                <a:latin typeface="+mn-ea"/>
                <a:ea typeface="+mn-ea"/>
                <a:cs typeface="+mn-ea"/>
              </a:rPr>
              <a:t>类型为默认基站类型</a:t>
            </a:r>
            <a:endParaRPr lang="en-US" altLang="zh-CN">
              <a:latin typeface="+mn-ea"/>
              <a:ea typeface="+mn-ea"/>
              <a:cs typeface="+mn-ea"/>
            </a:endParaRPr>
          </a:p>
          <a:p>
            <a:r>
              <a:rPr lang="en-US" altLang="zh-CN">
                <a:latin typeface="+mn-ea"/>
                <a:ea typeface="+mn-ea"/>
                <a:cs typeface="+mn-ea"/>
              </a:rPr>
              <a:t>A2</a:t>
            </a:r>
            <a:r>
              <a:rPr lang="zh-CN" altLang="en-US">
                <a:latin typeface="+mn-ea"/>
                <a:ea typeface="+mn-ea"/>
                <a:cs typeface="+mn-ea"/>
              </a:rPr>
              <a:t>类型为共进基站</a:t>
            </a:r>
            <a:endParaRPr lang="zh-CN" altLang="en-US">
              <a:latin typeface="+mn-ea"/>
              <a:ea typeface="+mn-ea"/>
              <a:cs typeface="+mn-ea"/>
            </a:endParaRPr>
          </a:p>
          <a:p>
            <a:endParaRPr lang="zh-CN" altLang="en-US">
              <a:latin typeface="+mn-ea"/>
              <a:ea typeface="+mn-ea"/>
              <a:cs typeface="+mn-ea"/>
            </a:endParaRPr>
          </a:p>
          <a:p>
            <a:r>
              <a:rPr lang="en-US" altLang="zh-CN">
                <a:latin typeface="+mn-ea"/>
                <a:ea typeface="+mn-ea"/>
                <a:cs typeface="+mn-ea"/>
              </a:rPr>
              <a:t>(/config/tr069/tr069_agent.ini)</a:t>
            </a:r>
            <a:endParaRPr lang="en-US" altLang="zh-CN">
              <a:latin typeface="+mn-ea"/>
              <a:ea typeface="+mn-ea"/>
              <a:cs typeface="+mn-e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sz="3200" dirty="0" err="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sym typeface="+mn-ea"/>
              </a:rPr>
              <a:t>Ae</a:t>
            </a:r>
            <a:r>
              <a:rPr lang="en-US" sz="3200" dirty="0" err="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sym typeface="+mn-ea"/>
              </a:rPr>
              <a:t>MS</a:t>
            </a:r>
            <a:r>
              <a:rPr lang="zh-CN" altLang="en-US" sz="3200" dirty="0" err="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sym typeface="+mn-ea"/>
              </a:rPr>
              <a:t>网元接入使用</a:t>
            </a:r>
            <a:endParaRPr lang="zh-CN" altLang="en-US" sz="3200" dirty="0" err="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sym typeface="+mn-ea"/>
            </a:endParaRPr>
          </a:p>
        </p:txBody>
      </p:sp>
      <p:sp>
        <p:nvSpPr>
          <p:cNvPr id="5" name="内容占位符 4"/>
          <p:cNvSpPr>
            <a:spLocks noGrp="1"/>
          </p:cNvSpPr>
          <p:nvPr>
            <p:ph idx="1"/>
          </p:nvPr>
        </p:nvSpPr>
        <p:spPr>
          <a:xfrm>
            <a:off x="478155" y="1261745"/>
            <a:ext cx="8187690" cy="4864735"/>
          </a:xfrm>
        </p:spPr>
        <p:txBody>
          <a:bodyPr/>
          <a:lstStyle/>
          <a:p>
            <a:pPr marL="457200" lvl="1" indent="0">
              <a:buNone/>
            </a:pPr>
            <a:r>
              <a:rPr lang="en-US" altLang="zh-CN" sz="1835" dirty="0">
                <a:solidFill>
                  <a:schemeClr val="tx1"/>
                </a:solidFill>
                <a:latin typeface="+mj-lt"/>
                <a:ea typeface="宋体" panose="02010600030101010101" pitchFamily="2" charset="-122"/>
                <a:cs typeface="+mj-lt"/>
              </a:rPr>
              <a:t>Verizon</a:t>
            </a:r>
            <a:r>
              <a:rPr lang="zh-CN" altLang="en-US" sz="1835" dirty="0">
                <a:solidFill>
                  <a:schemeClr val="tx1"/>
                </a:solidFill>
                <a:latin typeface="+mj-lt"/>
                <a:ea typeface="宋体" panose="02010600030101010101" pitchFamily="2" charset="-122"/>
                <a:cs typeface="+mj-lt"/>
              </a:rPr>
              <a:t>网管接入验证：</a:t>
            </a:r>
            <a:endParaRPr lang="zh-CN" altLang="en-US" sz="1835" dirty="0">
              <a:solidFill>
                <a:schemeClr val="tx1"/>
              </a:solidFill>
              <a:latin typeface="+mj-lt"/>
              <a:ea typeface="宋体" panose="02010600030101010101" pitchFamily="2" charset="-122"/>
              <a:cs typeface="+mj-lt"/>
            </a:endParaRPr>
          </a:p>
          <a:p>
            <a:pPr marL="457200" lvl="1" indent="0">
              <a:buNone/>
            </a:pPr>
            <a:r>
              <a:rPr lang="en-US" altLang="zh-CN" sz="1835" dirty="0">
                <a:solidFill>
                  <a:schemeClr val="tx1"/>
                </a:solidFill>
                <a:latin typeface="+mj-lt"/>
                <a:ea typeface="宋体" panose="02010600030101010101" pitchFamily="2" charset="-122"/>
                <a:cs typeface="+mj-lt"/>
              </a:rPr>
              <a:t>1.</a:t>
            </a:r>
            <a:r>
              <a:rPr lang="en-US" altLang="zh-CN" sz="1835" dirty="0">
                <a:solidFill>
                  <a:schemeClr val="tx1"/>
                </a:solidFill>
                <a:latin typeface="+mj-lt"/>
                <a:ea typeface="宋体" panose="02010600030101010101" pitchFamily="2" charset="-122"/>
                <a:cs typeface="+mj-lt"/>
                <a:sym typeface="+mn-ea"/>
              </a:rPr>
              <a:t>MAC address </a:t>
            </a:r>
            <a:r>
              <a:rPr lang="zh-CN" altLang="en-US" sz="1835" dirty="0">
                <a:solidFill>
                  <a:schemeClr val="tx1"/>
                </a:solidFill>
                <a:latin typeface="+mj-lt"/>
                <a:ea typeface="宋体" panose="02010600030101010101" pitchFamily="2" charset="-122"/>
                <a:cs typeface="+mj-lt"/>
                <a:sym typeface="+mn-ea"/>
              </a:rPr>
              <a:t>验证：</a:t>
            </a:r>
            <a:endParaRPr lang="zh-CN" altLang="en-US" sz="1835" dirty="0">
              <a:solidFill>
                <a:schemeClr val="tx1"/>
              </a:solidFill>
              <a:latin typeface="+mj-lt"/>
              <a:ea typeface="宋体" panose="02010600030101010101" pitchFamily="2" charset="-122"/>
              <a:cs typeface="+mj-lt"/>
              <a:sym typeface="+mn-ea"/>
            </a:endParaRPr>
          </a:p>
          <a:p>
            <a:pPr marL="457200" lvl="1" indent="0">
              <a:buNone/>
            </a:pPr>
            <a:r>
              <a:rPr lang="zh-CN" altLang="en-US" sz="1835" dirty="0">
                <a:solidFill>
                  <a:schemeClr val="tx1"/>
                </a:solidFill>
                <a:latin typeface="+mj-lt"/>
                <a:ea typeface="宋体" panose="02010600030101010101" pitchFamily="2" charset="-122"/>
                <a:cs typeface="+mj-lt"/>
              </a:rPr>
              <a:t>在网管侧需要上传</a:t>
            </a:r>
            <a:r>
              <a:rPr lang="en-US" altLang="zh-CN" sz="1835" dirty="0">
                <a:solidFill>
                  <a:schemeClr val="tx1"/>
                </a:solidFill>
                <a:latin typeface="+mj-lt"/>
                <a:ea typeface="宋体" panose="02010600030101010101" pitchFamily="2" charset="-122"/>
                <a:cs typeface="+mj-lt"/>
              </a:rPr>
              <a:t>MAC.TXT</a:t>
            </a:r>
            <a:r>
              <a:rPr lang="zh-CN" altLang="en-US" sz="1835" dirty="0">
                <a:solidFill>
                  <a:schemeClr val="tx1"/>
                </a:solidFill>
                <a:latin typeface="+mj-lt"/>
                <a:ea typeface="宋体" panose="02010600030101010101" pitchFamily="2" charset="-122"/>
                <a:cs typeface="+mj-lt"/>
              </a:rPr>
              <a:t>文件</a:t>
            </a:r>
            <a:r>
              <a:rPr lang="en-US" altLang="zh-CN" sz="1835" dirty="0">
                <a:solidFill>
                  <a:schemeClr val="tx1"/>
                </a:solidFill>
                <a:latin typeface="+mj-lt"/>
                <a:ea typeface="宋体" panose="02010600030101010101" pitchFamily="2" charset="-122"/>
                <a:cs typeface="+mj-lt"/>
              </a:rPr>
              <a:t>:</a:t>
            </a:r>
            <a:endParaRPr lang="en-US" altLang="zh-CN" sz="1835" dirty="0">
              <a:solidFill>
                <a:schemeClr val="tx1"/>
              </a:solidFill>
              <a:latin typeface="+mj-lt"/>
              <a:ea typeface="宋体" panose="02010600030101010101" pitchFamily="2" charset="-122"/>
              <a:cs typeface="+mj-lt"/>
            </a:endParaRPr>
          </a:p>
          <a:p>
            <a:pPr marL="457200" lvl="1" indent="0">
              <a:buNone/>
            </a:pPr>
            <a:endParaRPr lang="en-US" altLang="zh-CN" sz="1835" dirty="0">
              <a:solidFill>
                <a:schemeClr val="tx1"/>
              </a:solidFill>
              <a:latin typeface="+mj-lt"/>
              <a:ea typeface="宋体" panose="02010600030101010101" pitchFamily="2" charset="-122"/>
              <a:cs typeface="+mj-lt"/>
            </a:endParaRPr>
          </a:p>
          <a:p>
            <a:pPr marL="457200" lvl="1" indent="0">
              <a:buNone/>
            </a:pPr>
            <a:endParaRPr lang="en-US" altLang="zh-CN" sz="1835" dirty="0">
              <a:solidFill>
                <a:schemeClr val="tx1"/>
              </a:solidFill>
              <a:latin typeface="+mj-lt"/>
              <a:ea typeface="宋体" panose="02010600030101010101" pitchFamily="2" charset="-122"/>
              <a:cs typeface="+mj-lt"/>
            </a:endParaRPr>
          </a:p>
          <a:p>
            <a:pPr marL="457200" lvl="1" indent="0">
              <a:buNone/>
            </a:pPr>
            <a:endParaRPr lang="en-US" altLang="zh-CN" sz="1835" dirty="0">
              <a:solidFill>
                <a:schemeClr val="tx1"/>
              </a:solidFill>
              <a:latin typeface="+mj-lt"/>
              <a:ea typeface="宋体" panose="02010600030101010101" pitchFamily="2" charset="-122"/>
              <a:cs typeface="+mj-lt"/>
            </a:endParaRPr>
          </a:p>
          <a:p>
            <a:pPr marL="457200" lvl="1" indent="0">
              <a:buNone/>
            </a:pPr>
            <a:endParaRPr lang="en-US" altLang="zh-CN" sz="1835" dirty="0">
              <a:solidFill>
                <a:schemeClr val="tx1"/>
              </a:solidFill>
              <a:latin typeface="+mj-lt"/>
              <a:ea typeface="宋体" panose="02010600030101010101" pitchFamily="2" charset="-122"/>
              <a:cs typeface="+mj-lt"/>
            </a:endParaRPr>
          </a:p>
          <a:p>
            <a:pPr marL="457200" lvl="1" indent="0">
              <a:buNone/>
            </a:pPr>
            <a:endParaRPr lang="en-US" altLang="zh-CN" sz="1835" dirty="0">
              <a:solidFill>
                <a:schemeClr val="tx1"/>
              </a:solidFill>
              <a:latin typeface="+mj-lt"/>
              <a:ea typeface="宋体" panose="02010600030101010101" pitchFamily="2" charset="-122"/>
              <a:cs typeface="+mj-lt"/>
            </a:endParaRPr>
          </a:p>
          <a:p>
            <a:pPr marL="457200" lvl="1" indent="0">
              <a:buNone/>
            </a:pPr>
            <a:endParaRPr lang="en-US" altLang="zh-CN" sz="1835" dirty="0">
              <a:solidFill>
                <a:schemeClr val="tx1"/>
              </a:solidFill>
              <a:latin typeface="+mj-lt"/>
              <a:ea typeface="宋体" panose="02010600030101010101" pitchFamily="2" charset="-122"/>
              <a:cs typeface="+mj-lt"/>
            </a:endParaRPr>
          </a:p>
          <a:p>
            <a:pPr marL="457200" lvl="1" indent="0">
              <a:buNone/>
            </a:pPr>
            <a:endParaRPr lang="en-US" altLang="zh-CN" sz="1835" dirty="0">
              <a:solidFill>
                <a:schemeClr val="tx1"/>
              </a:solidFill>
              <a:latin typeface="+mj-lt"/>
              <a:ea typeface="宋体" panose="02010600030101010101" pitchFamily="2" charset="-122"/>
              <a:cs typeface="+mj-lt"/>
            </a:endParaRPr>
          </a:p>
          <a:p>
            <a:pPr marL="457200" lvl="1" indent="0">
              <a:buNone/>
            </a:pPr>
            <a:r>
              <a:rPr lang="en-US" altLang="zh-CN" sz="1835" dirty="0">
                <a:solidFill>
                  <a:schemeClr val="tx1"/>
                </a:solidFill>
                <a:latin typeface="+mj-lt"/>
                <a:ea typeface="宋体" panose="02010600030101010101" pitchFamily="2" charset="-122"/>
                <a:cs typeface="+mj-lt"/>
              </a:rPr>
              <a:t>Small Cell Management -&gt; Provisioned List -&gt; Upload.</a:t>
            </a:r>
            <a:endParaRPr lang="en-US" altLang="zh-CN" sz="1835" dirty="0">
              <a:solidFill>
                <a:schemeClr val="tx1"/>
              </a:solidFill>
              <a:latin typeface="+mj-lt"/>
              <a:ea typeface="宋体" panose="02010600030101010101" pitchFamily="2" charset="-122"/>
              <a:cs typeface="+mj-lt"/>
            </a:endParaRPr>
          </a:p>
          <a:p>
            <a:pPr marL="457200" lvl="1" indent="0">
              <a:buNone/>
            </a:pPr>
            <a:endParaRPr lang="en-US" altLang="zh-CN" sz="1835" dirty="0">
              <a:solidFill>
                <a:schemeClr val="tx1"/>
              </a:solidFill>
              <a:latin typeface="+mj-lt"/>
              <a:ea typeface="宋体" panose="02010600030101010101" pitchFamily="2" charset="-122"/>
              <a:cs typeface="+mj-lt"/>
            </a:endParaRPr>
          </a:p>
          <a:p>
            <a:pPr marL="457200" lvl="1" indent="0">
              <a:buNone/>
            </a:pPr>
            <a:r>
              <a:rPr lang="en-US" altLang="zh-CN" sz="1835" dirty="0">
                <a:solidFill>
                  <a:schemeClr val="tx1"/>
                </a:solidFill>
                <a:latin typeface="+mj-lt"/>
                <a:ea typeface="宋体" panose="02010600030101010101" pitchFamily="2" charset="-122"/>
                <a:cs typeface="+mj-lt"/>
              </a:rPr>
              <a:t>&lt;Verizon&gt;&lt;ReqId&gt;2348321747821374abcd&lt;/ReqId&gt;&lt;MACID&gt;</a:t>
            </a:r>
            <a:r>
              <a:rPr lang="en-US" altLang="zh-CN" sz="1835" dirty="0">
                <a:solidFill>
                  <a:srgbClr val="FF0000"/>
                </a:solidFill>
                <a:latin typeface="+mj-lt"/>
                <a:ea typeface="宋体" panose="02010600030101010101" pitchFamily="2" charset="-122"/>
                <a:cs typeface="+mj-lt"/>
              </a:rPr>
              <a:t>0017102113AE</a:t>
            </a:r>
            <a:r>
              <a:rPr lang="en-US" altLang="zh-CN" sz="1835" dirty="0">
                <a:solidFill>
                  <a:schemeClr val="tx1"/>
                </a:solidFill>
                <a:latin typeface="+mj-lt"/>
                <a:ea typeface="宋体" panose="02010600030101010101" pitchFamily="2" charset="-122"/>
                <a:cs typeface="+mj-lt"/>
              </a:rPr>
              <a:t>&lt;/MACID&gt;&lt;Source&gt;VIS&lt;/Source&gt;&lt;SourceClass&gt;v&lt;/SourceClass&gt;&lt;TrnType&gt;MACIDADD&lt;/TrnType&gt;&lt;CustID&gt;37473737&lt;/CustID&gt;&lt;ECPDID&gt;efg&lt;/ECPDID&gt;&lt;/Verizon&gt;</a:t>
            </a:r>
            <a:endParaRPr lang="en-US" altLang="zh-CN" sz="1835" dirty="0">
              <a:solidFill>
                <a:schemeClr val="tx1"/>
              </a:solidFill>
              <a:latin typeface="+mj-lt"/>
              <a:ea typeface="宋体" panose="02010600030101010101" pitchFamily="2" charset="-122"/>
              <a:cs typeface="+mj-lt"/>
            </a:endParaRPr>
          </a:p>
          <a:p>
            <a:pPr marL="457200" lvl="1" indent="0">
              <a:buNone/>
            </a:pPr>
            <a:endParaRPr lang="en-US" altLang="zh-CN" sz="1835" dirty="0">
              <a:solidFill>
                <a:schemeClr val="tx1"/>
              </a:solidFill>
              <a:latin typeface="+mj-lt"/>
              <a:ea typeface="宋体" panose="02010600030101010101" pitchFamily="2" charset="-122"/>
              <a:cs typeface="+mj-lt"/>
            </a:endParaRPr>
          </a:p>
          <a:p>
            <a:pPr marL="457200" lvl="1" indent="0">
              <a:buNone/>
            </a:pPr>
            <a:endParaRPr lang="en-US" altLang="zh-CN" sz="1835" dirty="0">
              <a:solidFill>
                <a:schemeClr val="tx1"/>
              </a:solidFill>
              <a:latin typeface="+mj-lt"/>
              <a:ea typeface="宋体" panose="02010600030101010101" pitchFamily="2" charset="-122"/>
              <a:cs typeface="+mj-lt"/>
            </a:endParaRPr>
          </a:p>
        </p:txBody>
      </p:sp>
      <p:sp>
        <p:nvSpPr>
          <p:cNvPr id="2" name="页脚占位符 1"/>
          <p:cNvSpPr>
            <a:spLocks noGrp="1"/>
          </p:cNvSpPr>
          <p:nvPr>
            <p:ph type="ftr" sz="quarter" idx="10"/>
          </p:nvPr>
        </p:nvSpPr>
        <p:spPr/>
        <p:txBody>
          <a:bodyPr/>
          <a:lstStyle/>
          <a:p>
            <a:pPr>
              <a:defRPr/>
            </a:pPr>
            <a:r>
              <a:rPr lang="en-US" smtClean="0"/>
              <a:t>Casa Systems Proprietary/Confidential            www.casa-systems.com   </a:t>
            </a:r>
            <a:endParaRPr lang="en-US" dirty="0"/>
          </a:p>
        </p:txBody>
      </p:sp>
      <p:sp>
        <p:nvSpPr>
          <p:cNvPr id="3" name="灯片编号占位符 2"/>
          <p:cNvSpPr>
            <a:spLocks noGrp="1"/>
          </p:cNvSpPr>
          <p:nvPr>
            <p:ph type="sldNum" sz="quarter" idx="11"/>
          </p:nvPr>
        </p:nvSpPr>
        <p:spPr/>
        <p:txBody>
          <a:bodyPr/>
          <a:lstStyle/>
          <a:p>
            <a:pPr>
              <a:defRPr/>
            </a:pPr>
            <a:r>
              <a:rPr lang="en-US" dirty="0"/>
              <a:t>page </a:t>
            </a:r>
            <a:fld id="{68A00C01-2A32-1B47-A9DB-7DD4093592BC}" type="slidenum">
              <a:rPr lang="en-US" dirty="0"/>
            </a:fld>
            <a:endParaRPr lang="en-US" dirty="0"/>
          </a:p>
        </p:txBody>
      </p:sp>
      <p:pic>
        <p:nvPicPr>
          <p:cNvPr id="6" name="图片 5"/>
          <p:cNvPicPr>
            <a:picLocks noChangeAspect="1"/>
          </p:cNvPicPr>
          <p:nvPr/>
        </p:nvPicPr>
        <p:blipFill>
          <a:blip r:embed="rId1"/>
          <a:stretch>
            <a:fillRect/>
          </a:stretch>
        </p:blipFill>
        <p:spPr>
          <a:xfrm>
            <a:off x="996315" y="2245360"/>
            <a:ext cx="6981825" cy="2247900"/>
          </a:xfrm>
          <a:prstGeom prst="rect">
            <a:avLst/>
          </a:prstGeom>
        </p:spPr>
      </p:pic>
    </p:spTree>
  </p:cSld>
  <p:clrMapOvr>
    <a:masterClrMapping/>
  </p:clrMapOvr>
</p:sld>
</file>

<file path=ppt/tags/tag1.xml><?xml version="1.0" encoding="utf-8"?>
<p:tagLst xmlns:p="http://schemas.openxmlformats.org/presentationml/2006/main">
  <p:tag name="KSO_WM_SLIDE_MODEL_TYPE" val="cover"/>
</p:tagLst>
</file>

<file path=ppt/tags/tag2.xml><?xml version="1.0" encoding="utf-8"?>
<p:tagLst xmlns:p="http://schemas.openxmlformats.org/presentationml/2006/main">
  <p:tag name="KSO_WM_DOC_GUID" val="{a301fc3b-2866-41aa-aa6e-416a0f0496ba}"/>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6843</Words>
  <Application>WPS 演示</Application>
  <PresentationFormat>全屏显示(4:3)</PresentationFormat>
  <Paragraphs>406</Paragraphs>
  <Slides>31</Slides>
  <Notes>1</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1</vt:i4>
      </vt:variant>
      <vt:variant>
        <vt:lpstr>幻灯片标题</vt:lpstr>
      </vt:variant>
      <vt:variant>
        <vt:i4>31</vt:i4>
      </vt:variant>
    </vt:vector>
  </HeadingPairs>
  <TitlesOfParts>
    <vt:vector size="45" baseType="lpstr">
      <vt:lpstr>Arial</vt:lpstr>
      <vt:lpstr>宋体</vt:lpstr>
      <vt:lpstr>Wingdings</vt:lpstr>
      <vt:lpstr>Calibri</vt:lpstr>
      <vt:lpstr>MS PGothic</vt:lpstr>
      <vt:lpstr>Lucida Grande</vt:lpstr>
      <vt:lpstr>Lucida Grande</vt:lpstr>
      <vt:lpstr>Arial</vt:lpstr>
      <vt:lpstr>Franklin Gothic Book</vt:lpstr>
      <vt:lpstr>微软雅黑</vt:lpstr>
      <vt:lpstr>Arial Unicode MS</vt:lpstr>
      <vt:lpstr>Georgia</vt:lpstr>
      <vt:lpstr>Office Theme</vt:lpstr>
      <vt:lpstr>Excel.Sheet.8</vt:lpstr>
      <vt:lpstr>AeMS</vt:lpstr>
      <vt:lpstr>内容</vt:lpstr>
      <vt:lpstr>AeMS介绍</vt:lpstr>
      <vt:lpstr>AeMS介绍</vt:lpstr>
      <vt:lpstr>AeMS介绍</vt:lpstr>
      <vt:lpstr>AeMS介绍</vt:lpstr>
      <vt:lpstr>AeMS环境搭建</vt:lpstr>
      <vt:lpstr>AeMS网元接入使用</vt:lpstr>
      <vt:lpstr>AeMS网元接入使用</vt:lpstr>
      <vt:lpstr>AeMS网元接入使用</vt:lpstr>
      <vt:lpstr>AeMS网元接入使用</vt:lpstr>
      <vt:lpstr>AeMS网元接入使用</vt:lpstr>
      <vt:lpstr>AeMS网元接入使用</vt:lpstr>
      <vt:lpstr>PowerPoint 演示文稿</vt:lpstr>
      <vt:lpstr>AeMS常见的操作功能</vt:lpstr>
      <vt:lpstr>AeMS常见的操作功能</vt:lpstr>
      <vt:lpstr>AeMS常见的操作功能</vt:lpstr>
      <vt:lpstr>AeMS常见的操作功能</vt:lpstr>
      <vt:lpstr>AeMS常见的操作功能</vt:lpstr>
      <vt:lpstr>AeMS常见的操作功能</vt:lpstr>
      <vt:lpstr>PowerPoint 演示文稿</vt:lpstr>
      <vt:lpstr>AeMS常见的操作功能</vt:lpstr>
      <vt:lpstr>AeMS常见的操作功能</vt:lpstr>
      <vt:lpstr>AeMS常见的操作功能</vt:lpstr>
      <vt:lpstr>AeMS常见的操作功能</vt:lpstr>
      <vt:lpstr>AeMS常见的操作功能</vt:lpstr>
      <vt:lpstr>AeMS常见的操作功能</vt:lpstr>
      <vt:lpstr>AeMS常见的操作功能</vt:lpstr>
      <vt:lpstr>AeMS日志查看</vt:lpstr>
      <vt:lpstr>参考资料</vt:lpstr>
      <vt:lpstr>Thank you</vt:lpstr>
    </vt:vector>
  </TitlesOfParts>
  <Company>Casa Systems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Casa MobileEdge Solution</dc:title>
  <dc:creator>gibson.ang@casa-systems.com</dc:creator>
  <dc:subject>Casa MobileEdge Solution</dc:subject>
  <cp:lastModifiedBy>admin</cp:lastModifiedBy>
  <cp:revision>1028</cp:revision>
  <cp:lastPrinted>2015-04-09T17:00:00Z</cp:lastPrinted>
  <dcterms:created xsi:type="dcterms:W3CDTF">2011-09-23T18:30:00Z</dcterms:created>
  <dcterms:modified xsi:type="dcterms:W3CDTF">2019-04-16T08:39:21Z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2052-11.1.0.8567</vt:lpwstr>
  </property>
</Properties>
</file>