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835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6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26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6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03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2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8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3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55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9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5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76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3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152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42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31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19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8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784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64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3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8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2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F7741E-9D30-44D1-8630-352403A9A3DE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2669-A26A-4016-B6E6-EA094362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6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3421"/>
            <a:ext cx="9144000" cy="2387600"/>
          </a:xfrm>
        </p:spPr>
        <p:txBody>
          <a:bodyPr/>
          <a:lstStyle/>
          <a:p>
            <a:r>
              <a:rPr lang="zh-TW" altLang="en-US" dirty="0" smtClean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我的</a:t>
            </a:r>
            <a:r>
              <a:rPr lang="zh-TW" altLang="en-US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電腦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81500"/>
            <a:ext cx="9144000" cy="16557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107590033 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資工二 林琨閔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9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7" y="1341689"/>
            <a:ext cx="4010164" cy="51787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13" y="1341689"/>
            <a:ext cx="4010164" cy="517875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84035" y="615297"/>
            <a:ext cx="3845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WireFrame</a:t>
            </a:r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77713" y="777667"/>
            <a:ext cx="394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WireFrame</a:t>
            </a:r>
            <a:r>
              <a:rPr lang="zh-TW" altLang="en-US" sz="2800" dirty="0" smtClean="0"/>
              <a:t>灰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03724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43" y="1208747"/>
            <a:ext cx="249466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設計說明</a:t>
            </a:r>
            <a:endParaRPr lang="zh-TW" altLang="en-US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4" y="439177"/>
            <a:ext cx="4780000" cy="615369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614729" y="623843"/>
            <a:ext cx="478564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52501" y="439177"/>
            <a:ext cx="116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主導覽列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0112575" y="1871529"/>
            <a:ext cx="475666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614729" y="3516023"/>
            <a:ext cx="47856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9992934" y="5785503"/>
            <a:ext cx="357474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854011" y="6452075"/>
            <a:ext cx="358923" cy="854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588241" y="1686863"/>
            <a:ext cx="12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主要商品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502326" y="3331357"/>
            <a:ext cx="12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推薦商品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350408" y="5600837"/>
            <a:ext cx="163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商品注意事項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763698" y="6275955"/>
            <a:ext cx="122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功能導覽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7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9466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色彩設計</a:t>
            </a:r>
            <a:endParaRPr lang="zh-TW" alt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35553" y="1904333"/>
            <a:ext cx="27090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白色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(R:255;G:255;B:255):</a:t>
            </a: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使人眼睛最不疲勞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方便閱讀的白色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藍色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(R:43;G:120;B:228):</a:t>
            </a: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根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白色有明顯色差但又不至於太傷眼的藍色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使人看起來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舒服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3725" y="1904333"/>
            <a:ext cx="32132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標楷體   標題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:40PX</a:t>
            </a:r>
          </a:p>
          <a:p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標楷體   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內文主要商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品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:72PX</a:t>
            </a:r>
          </a:p>
          <a:p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標楷體   內文副商品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:60PX</a:t>
            </a:r>
          </a:p>
          <a:p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標楷體   商品注意事項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0PX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03020" y="1151179"/>
            <a:ext cx="16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Adobe Gothic Std B" panose="020B0800000000000000" pitchFamily="34" charset="-128"/>
              </a:rPr>
              <a:t>色</a:t>
            </a:r>
            <a:r>
              <a:rPr lang="zh-TW" altLang="en-US" sz="3600" dirty="0">
                <a:latin typeface="Adobe Gothic Std B" panose="020B0800000000000000" pitchFamily="34" charset="-128"/>
              </a:rPr>
              <a:t>彩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12650" y="1105913"/>
            <a:ext cx="186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Adobe Gothic Std B" panose="020B0800000000000000" pitchFamily="34" charset="-128"/>
              </a:rPr>
              <a:t>字型</a:t>
            </a:r>
            <a:endParaRPr lang="zh-TW" altLang="en-US" sz="32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41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視覺圖</a:t>
            </a:r>
            <a:endParaRPr lang="zh-TW" altLang="en-US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61" y="699465"/>
            <a:ext cx="4717381" cy="60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5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37</TotalTime>
  <Words>92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8" baseType="lpstr">
      <vt:lpstr>Adobe Gothic Std B</vt:lpstr>
      <vt:lpstr>Adobe 繁黑體 Std B</vt:lpstr>
      <vt:lpstr>Kozuka Gothic Pro B</vt:lpstr>
      <vt:lpstr>Kozuka Gothic Pro H</vt:lpstr>
      <vt:lpstr>新細明體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離子</vt:lpstr>
      <vt:lpstr>我的電腦</vt:lpstr>
      <vt:lpstr>PowerPoint 簡報</vt:lpstr>
      <vt:lpstr>設計說明</vt:lpstr>
      <vt:lpstr>色彩設計</vt:lpstr>
      <vt:lpstr>視覺圖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我的電腦</dc:title>
  <dc:creator>aaaa</dc:creator>
  <cp:lastModifiedBy>aaaa</cp:lastModifiedBy>
  <cp:revision>5</cp:revision>
  <dcterms:created xsi:type="dcterms:W3CDTF">2020-04-21T22:09:13Z</dcterms:created>
  <dcterms:modified xsi:type="dcterms:W3CDTF">2020-04-21T22:46:54Z</dcterms:modified>
</cp:coreProperties>
</file>