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19E"/>
    <a:srgbClr val="2AD2E4"/>
    <a:srgbClr val="6B6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2"/>
      </p:cViewPr>
      <p:guideLst>
        <p:guide orient="horz"/>
        <p:guide pos="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B36F-2164-4B22-A96F-FC97B0789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FD2CCF-CA11-4D15-B6CA-578FCE8B0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9EAF0-2476-484E-8EA3-185401BF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F337E-01D7-4DF0-B40C-87B49EBA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D7A8D-3A7B-40D7-9466-CA32AC7F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3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877B9-5434-4E91-9C16-8965F736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80002F-03C2-475A-98AB-967E7E1E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69117-EE7C-4658-B61B-EC9ECDFF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9A75D-5A5A-4AE7-B452-9BADBC9A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66F11-8DBA-435B-A065-E5E5389D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8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9945E-8290-462B-B825-21C30F3C8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D0086-32CD-4CF8-9720-A17E1A73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595EA-1B5B-4286-B6F3-8DC47379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619EE-029A-4BA8-B109-7039E68F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E90B2-B69F-4DF3-9576-CEA99ACD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6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E700E-7EA7-4878-BFD2-812B2EA3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85778-53BA-48CE-AAC9-A428F68D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9FDAD-1A55-4049-94E6-46105837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6AE25-4E6E-4F64-A989-6077241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C1334-368B-4CEC-9096-143B753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72B4B-EE3F-4B4B-871B-21033642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DBFF5-645E-4CB0-8ED8-2627BA6E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F5C3F-B442-4C8A-B9A4-CCDF30D7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9D8CB-E52F-4460-8EDB-CB6E4B4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BB2EA-82F2-4DDF-89EC-0DF2AB55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C4F86-BF38-4B7E-B59C-0025F0C4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B2809-2863-4A93-9EB4-CEAB813FB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10831-A06E-4B9C-8BDC-5F6DD186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1790D-E530-4DA3-B66D-E5E239DE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2B7F7-8F03-4AE0-B0A4-A1DD11E4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9C7C8-884B-4F4F-9A20-7B546757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24795-F67E-4332-A1CF-2437133D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DA9C3-9779-4DBB-B52E-46D981E0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D0A2E-0EAC-4C69-86EB-B762B32C6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80AE4-A535-48A6-A65D-FE6911D16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2DCBD-21E1-4758-8FCD-43E00C274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26D62-48BE-4BC9-A2F9-264CDB6E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5DDB0A-C385-4406-9BC1-7A699617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59EBF8-89B2-418E-BCEF-93A222EA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62F29-87DC-4B94-90BC-785496F2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908551-C36D-490D-8FCA-9FC7C86D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87889-91E4-48F3-9037-72CAA38C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137A4-0F43-4B33-84EF-6AEA4E3F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78A069-2941-4814-AE70-5135CE04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BC92B-47EF-4BC4-8D96-1A0B9A22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1F1A9-8EE2-4FDA-A842-5AE0FE63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4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24EFA-F25B-4D97-B35A-5D17ED10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9FFFB-F98A-4AAF-A7BF-6494251E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D614E-C570-4AD3-B09A-C909EBEE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842C5-E626-42D4-BF96-29F40FF7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58459-CE5B-47C3-A220-EB784221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43704-47DA-4099-BD22-1FFB509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4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A405-48FE-491D-8D19-DFD7C95C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4929A-51ED-422F-9B19-6193A8774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D19C3-2CDB-4505-B543-F5821C564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88298-72C5-4C9B-9BF9-B8DF9A96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CBFF6-2945-41C2-8168-50A9C1CB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09B75-3FBE-422D-9B98-A66754B1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535E01-FC5E-4C73-840E-80F30FEB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C70D5-64FF-4E05-B969-79C389AB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B8A2F-E7B6-44C8-BDDB-508017DE3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B956-FCA0-4321-934D-C3FFAE618655}" type="datetimeFigureOut">
              <a:rPr lang="zh-CN" altLang="en-US" smtClean="0"/>
              <a:t>2021/7/6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3CD8A-3271-4348-8CB3-2F335ED73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F1060-7252-4381-AA8F-E92E0AD1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BE30-EA20-4786-95B1-F92367C2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6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79A2C5-53CB-422B-8BCA-FA9BE7AD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84" y="-10886"/>
            <a:ext cx="3539328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96B8F8-98D9-4E28-A1D2-02C18C09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1" y="0"/>
            <a:ext cx="354448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F2B779-C4C5-43B7-A4C1-FE4F9E8F07D6}"/>
              </a:ext>
            </a:extLst>
          </p:cNvPr>
          <p:cNvCxnSpPr/>
          <p:nvPr/>
        </p:nvCxnSpPr>
        <p:spPr>
          <a:xfrm flipH="1" flipV="1">
            <a:off x="1567542" y="3235234"/>
            <a:ext cx="444137" cy="226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1ABFE9E-F73C-4BD9-BEE5-16B5F24960F2}"/>
              </a:ext>
            </a:extLst>
          </p:cNvPr>
          <p:cNvSpPr txBox="1"/>
          <p:nvPr/>
        </p:nvSpPr>
        <p:spPr>
          <a:xfrm>
            <a:off x="2011679" y="3276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B435BE-F2F3-4449-8F0D-73BEB1026322}"/>
              </a:ext>
            </a:extLst>
          </p:cNvPr>
          <p:cNvSpPr txBox="1"/>
          <p:nvPr/>
        </p:nvSpPr>
        <p:spPr>
          <a:xfrm>
            <a:off x="5155474" y="2857193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FF00"/>
                </a:solidFill>
              </a:rPr>
              <a:t>精度</a:t>
            </a:r>
            <a:r>
              <a:rPr lang="en-US" altLang="zh-CN" sz="1100" dirty="0">
                <a:solidFill>
                  <a:srgbClr val="FFFF00"/>
                </a:solidFill>
              </a:rPr>
              <a:t>6</a:t>
            </a:r>
            <a:r>
              <a:rPr lang="zh-CN" altLang="en-US" sz="1100" dirty="0">
                <a:solidFill>
                  <a:srgbClr val="FFFF00"/>
                </a:solidFill>
              </a:rPr>
              <a:t>位需要转换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4D27A6-12CF-4060-B5BD-C63BB20FCF39}"/>
              </a:ext>
            </a:extLst>
          </p:cNvPr>
          <p:cNvCxnSpPr>
            <a:cxnSpLocks/>
          </p:cNvCxnSpPr>
          <p:nvPr/>
        </p:nvCxnSpPr>
        <p:spPr>
          <a:xfrm flipH="1">
            <a:off x="4962115" y="3057667"/>
            <a:ext cx="545652" cy="290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B9C9A9-53EA-4CBD-BBAD-C3C57F78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" y="0"/>
            <a:ext cx="3538763" cy="68580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2280BB-B89D-4B42-B53E-668958AC5423}"/>
              </a:ext>
            </a:extLst>
          </p:cNvPr>
          <p:cNvGrpSpPr/>
          <p:nvPr/>
        </p:nvGrpSpPr>
        <p:grpSpPr>
          <a:xfrm>
            <a:off x="5960625" y="0"/>
            <a:ext cx="3562597" cy="6858000"/>
            <a:chOff x="4314701" y="0"/>
            <a:chExt cx="3562597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99D4549-2F0D-459D-8EA4-D9C995C3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701" y="0"/>
              <a:ext cx="3562597" cy="68580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2B5254D-A894-4E0B-B239-15DE90773BB0}"/>
                </a:ext>
              </a:extLst>
            </p:cNvPr>
            <p:cNvSpPr txBox="1"/>
            <p:nvPr/>
          </p:nvSpPr>
          <p:spPr>
            <a:xfrm>
              <a:off x="5548413" y="2603867"/>
              <a:ext cx="1095172" cy="307777"/>
            </a:xfrm>
            <a:prstGeom prst="rect">
              <a:avLst/>
            </a:prstGeom>
            <a:solidFill>
              <a:srgbClr val="4F519E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撤出</a:t>
              </a:r>
              <a:r>
                <a:rPr lang="en-US" altLang="zh-CN" sz="1400" b="1" dirty="0">
                  <a:solidFill>
                    <a:schemeClr val="bg1">
                      <a:lumMod val="95000"/>
                    </a:schemeClr>
                  </a:solidFill>
                </a:rPr>
                <a:t>LP</a:t>
              </a:r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质押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3B9EE1-E362-490B-93E3-C7EEF472A8DA}"/>
                </a:ext>
              </a:extLst>
            </p:cNvPr>
            <p:cNvSpPr/>
            <p:nvPr/>
          </p:nvSpPr>
          <p:spPr>
            <a:xfrm>
              <a:off x="4737463" y="3227532"/>
              <a:ext cx="2761123" cy="1050386"/>
            </a:xfrm>
            <a:prstGeom prst="rect">
              <a:avLst/>
            </a:prstGeom>
            <a:solidFill>
              <a:srgbClr val="4F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D356511-BC48-4920-82AD-4FE2F3D88B92}"/>
                </a:ext>
              </a:extLst>
            </p:cNvPr>
            <p:cNvSpPr txBox="1"/>
            <p:nvPr/>
          </p:nvSpPr>
          <p:spPr>
            <a:xfrm>
              <a:off x="4651430" y="3074133"/>
              <a:ext cx="2018501" cy="261610"/>
            </a:xfrm>
            <a:prstGeom prst="rect">
              <a:avLst/>
            </a:prstGeom>
            <a:solidFill>
              <a:srgbClr val="4F519E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>
                      <a:lumMod val="95000"/>
                    </a:schemeClr>
                  </a:solidFill>
                </a:rPr>
                <a:t>部分撤出：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</a:rPr>
                <a:t>请输入撤出的数量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4CE9DA-B21E-4FE5-B1D3-553ED128F3F0}"/>
                </a:ext>
              </a:extLst>
            </p:cNvPr>
            <p:cNvCxnSpPr>
              <a:cxnSpLocks/>
            </p:cNvCxnSpPr>
            <p:nvPr/>
          </p:nvCxnSpPr>
          <p:spPr>
            <a:xfrm>
              <a:off x="5408548" y="3316651"/>
              <a:ext cx="1235037" cy="19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C9D12E1-5F1B-457C-9FFA-D1FF3AF0D16E}"/>
                </a:ext>
              </a:extLst>
            </p:cNvPr>
            <p:cNvSpPr/>
            <p:nvPr/>
          </p:nvSpPr>
          <p:spPr>
            <a:xfrm>
              <a:off x="6783977" y="3074133"/>
              <a:ext cx="714609" cy="275325"/>
            </a:xfrm>
            <a:prstGeom prst="roundRect">
              <a:avLst/>
            </a:prstGeom>
            <a:solidFill>
              <a:srgbClr val="6B6D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rgbClr val="2AD2E4"/>
                  </a:solidFill>
                </a:rPr>
                <a:t>确定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089081-7E6D-40BC-BA15-8AA8F2EBC699}"/>
                </a:ext>
              </a:extLst>
            </p:cNvPr>
            <p:cNvSpPr txBox="1"/>
            <p:nvPr/>
          </p:nvSpPr>
          <p:spPr>
            <a:xfrm>
              <a:off x="4651430" y="3578375"/>
              <a:ext cx="1745991" cy="261610"/>
            </a:xfrm>
            <a:prstGeom prst="rect">
              <a:avLst/>
            </a:prstGeom>
            <a:solidFill>
              <a:srgbClr val="4F519E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>
                      <a:lumMod val="95000"/>
                    </a:schemeClr>
                  </a:solidFill>
                </a:rPr>
                <a:t>全部撤出质押的</a:t>
              </a:r>
              <a:r>
                <a:rPr lang="en-US" altLang="zh-CN" sz="1100" b="1" dirty="0">
                  <a:solidFill>
                    <a:schemeClr val="bg1">
                      <a:lumMod val="95000"/>
                    </a:schemeClr>
                  </a:solidFill>
                </a:rPr>
                <a:t>LP</a:t>
              </a:r>
              <a:r>
                <a:rPr lang="zh-CN" altLang="en-US" sz="1100" b="1" dirty="0">
                  <a:solidFill>
                    <a:schemeClr val="bg1">
                      <a:lumMod val="95000"/>
                    </a:schemeClr>
                  </a:solidFill>
                </a:rPr>
                <a:t>及收益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28C6CEA-B221-460F-A795-B5AD811D7233}"/>
                </a:ext>
              </a:extLst>
            </p:cNvPr>
            <p:cNvSpPr/>
            <p:nvPr/>
          </p:nvSpPr>
          <p:spPr>
            <a:xfrm>
              <a:off x="6783977" y="3564660"/>
              <a:ext cx="714609" cy="275325"/>
            </a:xfrm>
            <a:prstGeom prst="roundRect">
              <a:avLst/>
            </a:prstGeom>
            <a:solidFill>
              <a:srgbClr val="6B6D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rgbClr val="2AD2E4"/>
                  </a:solidFill>
                </a:rPr>
                <a:t>确定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77ECB03-6292-4437-996C-6196723FEF6E}"/>
                </a:ext>
              </a:extLst>
            </p:cNvPr>
            <p:cNvSpPr/>
            <p:nvPr/>
          </p:nvSpPr>
          <p:spPr>
            <a:xfrm>
              <a:off x="5630870" y="4021533"/>
              <a:ext cx="974307" cy="2616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取  消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6669ECE-6324-48D1-83B1-61C4C2DFBA4D}"/>
              </a:ext>
            </a:extLst>
          </p:cNvPr>
          <p:cNvSpPr txBox="1"/>
          <p:nvPr/>
        </p:nvSpPr>
        <p:spPr>
          <a:xfrm>
            <a:off x="3972638" y="3587083"/>
            <a:ext cx="6463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点击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1A1366-F039-4184-9C13-57995944836F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2403566" y="3013166"/>
            <a:ext cx="1569072" cy="7585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8A6863-4A46-4E40-8135-EBA1830E19F3}"/>
              </a:ext>
            </a:extLst>
          </p:cNvPr>
          <p:cNvCxnSpPr>
            <a:stCxn id="19" idx="3"/>
          </p:cNvCxnSpPr>
          <p:nvPr/>
        </p:nvCxnSpPr>
        <p:spPr>
          <a:xfrm flipV="1">
            <a:off x="4618969" y="3564660"/>
            <a:ext cx="1607660" cy="207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A329FB0-2688-494B-B676-E2EB33DE3F43}"/>
              </a:ext>
            </a:extLst>
          </p:cNvPr>
          <p:cNvSpPr txBox="1"/>
          <p:nvPr/>
        </p:nvSpPr>
        <p:spPr>
          <a:xfrm>
            <a:off x="5106637" y="3526365"/>
            <a:ext cx="492443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弹出</a:t>
            </a:r>
          </a:p>
        </p:txBody>
      </p:sp>
    </p:spTree>
    <p:extLst>
      <p:ext uri="{BB962C8B-B14F-4D97-AF65-F5344CB8AC3E}">
        <p14:creationId xmlns:p14="http://schemas.microsoft.com/office/powerpoint/2010/main" val="89577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E6F51D-F1A0-4AE2-88B8-8FE96450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" y="0"/>
            <a:ext cx="3539328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262754D-DD0D-4893-8F6F-CAF538CDA0E1}"/>
              </a:ext>
            </a:extLst>
          </p:cNvPr>
          <p:cNvGrpSpPr/>
          <p:nvPr/>
        </p:nvGrpSpPr>
        <p:grpSpPr>
          <a:xfrm>
            <a:off x="4861787" y="0"/>
            <a:ext cx="3539328" cy="6858000"/>
            <a:chOff x="4861787" y="0"/>
            <a:chExt cx="3539328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CF7117D-43F1-42BF-82D1-6ADDBA533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1787" y="0"/>
              <a:ext cx="3539328" cy="68580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9B9957-27AD-4F1F-BADE-275EA5300009}"/>
                </a:ext>
              </a:extLst>
            </p:cNvPr>
            <p:cNvSpPr/>
            <p:nvPr/>
          </p:nvSpPr>
          <p:spPr>
            <a:xfrm>
              <a:off x="5190309" y="2255521"/>
              <a:ext cx="2804160" cy="1802674"/>
            </a:xfrm>
            <a:prstGeom prst="rect">
              <a:avLst/>
            </a:prstGeom>
            <a:solidFill>
              <a:srgbClr val="4F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528055A-8D83-495A-BBAA-5C9B0F20CAB7}"/>
              </a:ext>
            </a:extLst>
          </p:cNvPr>
          <p:cNvSpPr txBox="1"/>
          <p:nvPr/>
        </p:nvSpPr>
        <p:spPr>
          <a:xfrm>
            <a:off x="5321575" y="2351309"/>
            <a:ext cx="1466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Bierstadt Display" panose="020B0604020202020204" pitchFamily="34" charset="0"/>
              </a:rPr>
              <a:t>Trx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Bierstadt Display" panose="020B0604020202020204" pitchFamily="34" charset="0"/>
              </a:rPr>
              <a:t> :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Bierstadt Display" panose="020B0604020202020204" pitchFamily="34" charset="0"/>
              </a:rPr>
              <a:t>958.188397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Bierstadt Display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16B16D-EB72-46DF-9C37-9DECCDDFE726}"/>
              </a:ext>
            </a:extLst>
          </p:cNvPr>
          <p:cNvSpPr txBox="1"/>
          <p:nvPr/>
        </p:nvSpPr>
        <p:spPr>
          <a:xfrm>
            <a:off x="5321575" y="2726311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Bierstadt Display" panose="020B0604020202020204" pitchFamily="34" charset="0"/>
              </a:rPr>
              <a:t>ETVs : 0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Bierstadt Display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4A133-9CFF-4E57-8DDD-0981C0B9CF96}"/>
              </a:ext>
            </a:extLst>
          </p:cNvPr>
          <p:cNvSpPr txBox="1"/>
          <p:nvPr/>
        </p:nvSpPr>
        <p:spPr>
          <a:xfrm>
            <a:off x="5321575" y="303957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Bierstadt Display" panose="020B0604020202020204" pitchFamily="34" charset="0"/>
              </a:rPr>
              <a:t>ENE : 0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Bierstadt Display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F86E32-C6D6-4494-ABFE-B50C594ABD16}"/>
              </a:ext>
            </a:extLst>
          </p:cNvPr>
          <p:cNvSpPr txBox="1"/>
          <p:nvPr/>
        </p:nvSpPr>
        <p:spPr>
          <a:xfrm>
            <a:off x="5321575" y="331578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Bierstadt Display" panose="020B0604020202020204" pitchFamily="34" charset="0"/>
              </a:rPr>
              <a:t>LP : 0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Bierstadt Display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E7C57B-7956-41C2-9428-B421DECD0052}"/>
              </a:ext>
            </a:extLst>
          </p:cNvPr>
          <p:cNvSpPr txBox="1"/>
          <p:nvPr/>
        </p:nvSpPr>
        <p:spPr>
          <a:xfrm>
            <a:off x="5321575" y="3621783"/>
            <a:ext cx="926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Bierstadt Display" panose="020B0604020202020204" pitchFamily="34" charset="0"/>
              </a:rPr>
              <a:t>ETVPros : 0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Bierstadt Display" panose="020B060402020202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378083A-D6FE-45B5-9508-F4F3D44992A0}"/>
              </a:ext>
            </a:extLst>
          </p:cNvPr>
          <p:cNvSpPr/>
          <p:nvPr/>
        </p:nvSpPr>
        <p:spPr>
          <a:xfrm>
            <a:off x="3840480" y="2351309"/>
            <a:ext cx="614661" cy="2699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BBF835-317E-4B80-AA9D-7EC3FD1D17C3}"/>
              </a:ext>
            </a:extLst>
          </p:cNvPr>
          <p:cNvCxnSpPr/>
          <p:nvPr/>
        </p:nvCxnSpPr>
        <p:spPr>
          <a:xfrm flipH="1">
            <a:off x="6248047" y="2873827"/>
            <a:ext cx="287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A01F8C-F5FC-48F1-9081-EC9C92A5E033}"/>
              </a:ext>
            </a:extLst>
          </p:cNvPr>
          <p:cNvCxnSpPr/>
          <p:nvPr/>
        </p:nvCxnSpPr>
        <p:spPr>
          <a:xfrm flipH="1">
            <a:off x="6248047" y="3187336"/>
            <a:ext cx="287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69B2C1-9FEC-494A-AEE5-55C816143A52}"/>
              </a:ext>
            </a:extLst>
          </p:cNvPr>
          <p:cNvCxnSpPr/>
          <p:nvPr/>
        </p:nvCxnSpPr>
        <p:spPr>
          <a:xfrm flipH="1">
            <a:off x="6248047" y="3429000"/>
            <a:ext cx="287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BD1531-72BB-4705-A3A9-48DABDB28FA7}"/>
              </a:ext>
            </a:extLst>
          </p:cNvPr>
          <p:cNvCxnSpPr/>
          <p:nvPr/>
        </p:nvCxnSpPr>
        <p:spPr>
          <a:xfrm flipH="1">
            <a:off x="6248047" y="3777343"/>
            <a:ext cx="287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10857A-C7EB-4993-BE8A-3CDF040B3552}"/>
              </a:ext>
            </a:extLst>
          </p:cNvPr>
          <p:cNvSpPr txBox="1"/>
          <p:nvPr/>
        </p:nvSpPr>
        <p:spPr>
          <a:xfrm>
            <a:off x="9171928" y="2743022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精度</a:t>
            </a:r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A039FE-ADBE-4091-99E0-E5477669C56C}"/>
              </a:ext>
            </a:extLst>
          </p:cNvPr>
          <p:cNvSpPr txBox="1"/>
          <p:nvPr/>
        </p:nvSpPr>
        <p:spPr>
          <a:xfrm>
            <a:off x="9171928" y="305653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精度</a:t>
            </a:r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88FABC-5C1C-4D92-9FC8-321A024D124B}"/>
              </a:ext>
            </a:extLst>
          </p:cNvPr>
          <p:cNvSpPr txBox="1"/>
          <p:nvPr/>
        </p:nvSpPr>
        <p:spPr>
          <a:xfrm>
            <a:off x="9171928" y="3323477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精度</a:t>
            </a:r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FC3F74-5BD1-431A-A526-EEBB700DDE43}"/>
              </a:ext>
            </a:extLst>
          </p:cNvPr>
          <p:cNvSpPr txBox="1"/>
          <p:nvPr/>
        </p:nvSpPr>
        <p:spPr>
          <a:xfrm>
            <a:off x="9171928" y="3618586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精度</a:t>
            </a:r>
            <a:r>
              <a:rPr lang="en-US" altLang="zh-CN" sz="1100" dirty="0"/>
              <a:t>8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241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32E944-CA7C-4138-B1D2-0EA78E1B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" y="0"/>
            <a:ext cx="543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Bierstadt Display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挪亚</dc:creator>
  <cp:lastModifiedBy>王 挪亚</cp:lastModifiedBy>
  <cp:revision>8</cp:revision>
  <dcterms:created xsi:type="dcterms:W3CDTF">2021-07-06T04:33:58Z</dcterms:created>
  <dcterms:modified xsi:type="dcterms:W3CDTF">2021-07-06T05:35:07Z</dcterms:modified>
</cp:coreProperties>
</file>