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00" autoAdjust="0"/>
  </p:normalViewPr>
  <p:slideViewPr>
    <p:cSldViewPr snapToGrid="0">
      <p:cViewPr varScale="1">
        <p:scale>
          <a:sx n="62" d="100"/>
          <a:sy n="62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3E6E5-F903-49A7-BCB3-2F2D6DDC379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CFD02-DF7F-4658-A34A-F2B2E8A9F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9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CFD02-DF7F-4658-A34A-F2B2E8A9F36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0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1BCD9-D01F-4A6D-9494-54FBCFE9C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46450F-BD42-4AAD-B82C-1EF81E1E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BB6250-E079-44B7-AAA0-C2A6A347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6E654F-97E4-4ADD-85B6-7B4B4DD4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3A6DEB-E927-4E98-BB07-AA595CF0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9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86A8E-381F-4CE1-B2A8-83F0D3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1F7D8E-086F-4F81-B0D2-3FA2F5A1E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732F47-C5CB-4A53-B5FE-8C1E71D8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BBBF2-6B51-4853-8DE2-3D6387E0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405C0-CDCE-4994-BDDC-58FCFC96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E99DE1-7341-4365-8487-9B47909A6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49F986-9B82-4E43-B57A-168E7779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B75A69-0082-4AFA-AAD1-7BB6EC03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6DD4D-6E45-4C7B-8C4F-BFCB3856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C7695-2BF5-476E-84B2-24CEA95E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FFE3-7803-4987-9726-0B3CCB39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0553E-02ED-4F60-9E9D-A407B905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7A4F80-F6C7-48DD-9C7D-644BAB3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B43788-7EE6-44F5-B205-9919C421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5272FF-9FBF-4DC9-B09B-3AD217EF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41D56-FFEA-46AE-A025-5F28D799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3F8729-E905-4C66-98BA-17E9D06C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60793C-4DC0-4370-8BEF-7B99AD54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AB331-A01A-49C3-8710-ABF2EAC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CE2978-DCD0-4C3C-91D2-AA0FB2BC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68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D6895-6EAF-4805-A38D-A58E0B17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8A523-7CDB-491A-AF33-AD3180284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B03516-4934-4DE8-B611-681C2BA8A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2C02EA-EEBC-4B2D-BA2F-4E87FEE4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3A79C5-2748-49F1-8E7D-E5D6D4A1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2EBEF3-6C2F-4E45-94C9-254EBA3C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7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2CF88-C6B0-4D66-B1D1-356004AF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A5272E-8EBB-4806-9902-1DEF08DC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81EAE1-13EE-4672-B791-32AB86525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4A0475-1532-45DC-915C-8F4E4CF7E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DFCC00-5DD9-4A80-A0DD-C75F4ACBF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31B699-DFF8-4D22-B78A-B305A6A7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C3A83D-C8AB-414C-A3D3-3C717174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940D3B-C4AF-4271-B4FF-22ACE68D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55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167EC-6358-4543-81C7-B79D4C18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788B4E-46CB-4AE8-966E-398A623E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DBA03B-C908-4BB0-80BB-A5424245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C2D573-9837-4E45-BDC3-E89DE8D0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16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E9CFD6-FAD1-4D5C-B062-7DB9B1BB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646B67-041F-41A4-838A-7D3E283E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CF734C-E0A6-424B-A23A-D497F024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3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7B95C-F978-49DE-8300-1E84B98A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DA518-8DCC-4FF8-9DA0-4A7D2D00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62614-7B42-465B-BCD7-4374FFC5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11011F-6F80-4317-B753-F53ACED1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6BCB08-4852-4D11-9A37-054578DC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E62329-7CA9-49C5-95E2-BF59758D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39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F6F9B-7F57-442B-AACB-38C6DB8F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D75AF6-9C4B-476A-B233-FD1AD6EE7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D71C9D-3E65-46BB-BBB8-64255F610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52896D-420F-46A4-BB7F-D640A080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3F4A5-8777-4E70-AAF7-01B9550F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4E787D-25C2-4F02-BA5F-C8B68A5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837113-85BC-4BCB-8051-E6E061A8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ABC761-86BE-46B9-BA60-A55A258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16274-9387-4003-8BC4-C0AB2CE4B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A826-D69F-471A-93BD-F12E5927345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17987-19B7-49BF-AE20-C5389BC1D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75458-03D0-4DB6-9A77-FF5B1BD5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Es88XqLwZw?t=34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8H9BuyHwA&amp;t=564s&amp;ab_channel=FreeCo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1D6A0-F30A-481D-B8BB-A347AECC7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系統程式</a:t>
            </a:r>
            <a:br>
              <a:rPr lang="en-US" altLang="zh-TW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TW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期末報告主題一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65B8DF-D7C2-4B8F-AE9C-47EB6A27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林佑勳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陳登群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黃  祥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莊家俊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鄭紀夫</a:t>
            </a:r>
            <a:endParaRPr lang="en-US" altLang="zh-TW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邱品誌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768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66A82-34E4-4F1E-AC9E-85FD411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6F20804-289C-4845-AA6E-CB43C92D2514}"/>
              </a:ext>
            </a:extLst>
          </p:cNvPr>
          <p:cNvSpPr txBox="1">
            <a:spLocks/>
          </p:cNvSpPr>
          <p:nvPr/>
        </p:nvSpPr>
        <p:spPr>
          <a:xfrm>
            <a:off x="435313" y="3888736"/>
            <a:ext cx="11321374" cy="1490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run -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alpine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exec -it (alpine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印出的最後一行字串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 descr="一張含有 文字, 螢幕擷取畫面, 螢幕 的圖片&#10;&#10;自動產生的描述">
            <a:extLst>
              <a:ext uri="{FF2B5EF4-FFF2-40B4-BE49-F238E27FC236}">
                <a16:creationId xmlns:a16="http://schemas.microsoft.com/office/drawing/2014/main" id="{ABC2EEB8-D416-416D-8B4B-1F8EFCA35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" y="365125"/>
            <a:ext cx="12121677" cy="33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B598C-1E9A-4BCD-9865-580D109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7BECC88C-51B6-4104-9D0C-CFC2B837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8440568" cy="5221080"/>
          </a:xfr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7AC93C2-6305-4F0E-85BA-520BE752A71C}"/>
              </a:ext>
            </a:extLst>
          </p:cNvPr>
          <p:cNvSpPr txBox="1">
            <a:spLocks/>
          </p:cNvSpPr>
          <p:nvPr/>
        </p:nvSpPr>
        <p:spPr>
          <a:xfrm>
            <a:off x="435313" y="5466606"/>
            <a:ext cx="11321374" cy="132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</a:t>
            </a:r>
            <a:r>
              <a:rPr lang="en-US" altLang="zh-TW" sz="3600">
                <a:latin typeface="標楷體" panose="03000509000000000000" pitchFamily="65" charset="-120"/>
                <a:ea typeface="標楷體" panose="03000509000000000000" pitchFamily="65" charset="-120"/>
              </a:rPr>
              <a:t>curl 170.0.0.1(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06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A3A1C-E4E0-4AD3-ADAB-6652118D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1394CED-D8BA-44E9-99A2-6E8138FE1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54" y="365125"/>
            <a:ext cx="10879521" cy="387940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3A904904-961C-40D4-8BC6-8BE904677664}"/>
              </a:ext>
            </a:extLst>
          </p:cNvPr>
          <p:cNvSpPr txBox="1">
            <a:spLocks/>
          </p:cNvSpPr>
          <p:nvPr/>
        </p:nvSpPr>
        <p:spPr>
          <a:xfrm>
            <a:off x="435313" y="4453263"/>
            <a:ext cx="11321374" cy="203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etc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/host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進來可以看到剛剛新增的項目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exit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0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DCAE2-B8BD-460E-9235-8D409B6E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Docker-compose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28142E1-8C04-484A-8922-9C59746E6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37" y="221530"/>
            <a:ext cx="6524490" cy="497658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6855D95-774F-4AD0-A778-A54CB996B099}"/>
              </a:ext>
            </a:extLst>
          </p:cNvPr>
          <p:cNvSpPr txBox="1">
            <a:spLocks/>
          </p:cNvSpPr>
          <p:nvPr/>
        </p:nvSpPr>
        <p:spPr>
          <a:xfrm>
            <a:off x="547624" y="1779188"/>
            <a:ext cx="11322994" cy="4857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docker-compose</a:t>
            </a:r>
          </a:p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/*</a:t>
            </a:r>
          </a:p>
          <a:p>
            <a:r>
              <a:rPr lang="zh-TW" altLang="en-US" sz="24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前置作業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docker pull docker/compose</a:t>
            </a:r>
          </a:p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*/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mkdir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conf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mkdir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html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cd html/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vim index.html //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裡面隨便寫點字就可以了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8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6E93A-04C3-42C4-9D44-DE8F4D3D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偵測</a:t>
            </a:r>
            <a:r>
              <a:rPr lang="en-US" altLang="zh-TW" dirty="0"/>
              <a:t>php</a:t>
            </a:r>
            <a:r>
              <a:rPr lang="zh-TW" altLang="en-US" dirty="0"/>
              <a:t>是否成功運行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5A38EC5-5C0B-476A-986A-581A16989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14"/>
          <a:stretch/>
        </p:blipFill>
        <p:spPr>
          <a:xfrm>
            <a:off x="7632359" y="365125"/>
            <a:ext cx="3992195" cy="31734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DB06F4-E1E0-493B-A639-0623BD44F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27" y="4137240"/>
            <a:ext cx="3025303" cy="91506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8F93926-2C51-4262-A0F5-672F8C71A959}"/>
              </a:ext>
            </a:extLst>
          </p:cNvPr>
          <p:cNvSpPr txBox="1">
            <a:spLocks/>
          </p:cNvSpPr>
          <p:nvPr/>
        </p:nvSpPr>
        <p:spPr>
          <a:xfrm>
            <a:off x="681840" y="1591476"/>
            <a:ext cx="11322994" cy="354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test.php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&lt;?php</a:t>
            </a:r>
          </a:p>
          <a:p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phpinfo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();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?&gt;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F34197C-9085-4A2D-A346-F1FF3BB9BC05}"/>
              </a:ext>
            </a:extLst>
          </p:cNvPr>
          <p:cNvSpPr txBox="1">
            <a:spLocks/>
          </p:cNvSpPr>
          <p:nvPr/>
        </p:nvSpPr>
        <p:spPr>
          <a:xfrm>
            <a:off x="681840" y="5861919"/>
            <a:ext cx="4288994" cy="83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wq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//exit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945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被「黑照片」洗版了嗎？關於「非裔之死」我們應該引以為鑑的事：「All Lives Matter」！ | GQ Taiwan">
            <a:extLst>
              <a:ext uri="{FF2B5EF4-FFF2-40B4-BE49-F238E27FC236}">
                <a16:creationId xmlns:a16="http://schemas.microsoft.com/office/drawing/2014/main" id="{162D1898-C9A8-45DD-A5A7-5504F121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2" y="1443819"/>
            <a:ext cx="9319999" cy="519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2DAFFED-C8F7-4F09-B297-C6DEC6F8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數據庫訪問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64B904-349B-44BD-B65A-DA46A1D0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1992"/>
            <a:ext cx="8221557" cy="831827"/>
          </a:xfr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58E4D86-BB45-4493-879F-9BB688916D02}"/>
              </a:ext>
            </a:extLst>
          </p:cNvPr>
          <p:cNvSpPr txBox="1">
            <a:spLocks/>
          </p:cNvSpPr>
          <p:nvPr/>
        </p:nvSpPr>
        <p:spPr>
          <a:xfrm>
            <a:off x="691266" y="1690686"/>
            <a:ext cx="9649937" cy="42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&lt;?php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dbhost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‘localhost’;  //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伺服器主機位址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dbuser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‘root’;            //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使用者名稱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dbpass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‘123456’;          //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密碼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$conn =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mysqli_connect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dbhost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dbuser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dbpass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if(! $conn )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die('Could not connect: ' .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mysqli_error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());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echo ‘You did it!';</a:t>
            </a:r>
          </a:p>
          <a:p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mysqli_close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($conn);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?&gt;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35B56D99-39CB-48D6-97A2-500F1F2B1DA0}"/>
              </a:ext>
            </a:extLst>
          </p:cNvPr>
          <p:cNvSpPr txBox="1">
            <a:spLocks/>
          </p:cNvSpPr>
          <p:nvPr/>
        </p:nvSpPr>
        <p:spPr>
          <a:xfrm>
            <a:off x="681840" y="6136849"/>
            <a:ext cx="1156387" cy="55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wq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17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B64E9-DBFC-4548-9F97-D5BA87F9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129153FE-4293-4881-9FDE-04299C66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9" y="1905005"/>
            <a:ext cx="10064905" cy="2098077"/>
          </a:xfr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9627742-D325-4DA0-911B-449C6DDCBF3B}"/>
              </a:ext>
            </a:extLst>
          </p:cNvPr>
          <p:cNvSpPr txBox="1">
            <a:spLocks/>
          </p:cNvSpPr>
          <p:nvPr/>
        </p:nvSpPr>
        <p:spPr>
          <a:xfrm>
            <a:off x="681839" y="4747099"/>
            <a:ext cx="6720909" cy="1945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cd ../conf/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vim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nginx.conf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781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被「黑照片」洗版了嗎？關於「非裔之死」我們應該引以為鑑的事：「All Lives Matter」！ | GQ Taiwan">
            <a:extLst>
              <a:ext uri="{FF2B5EF4-FFF2-40B4-BE49-F238E27FC236}">
                <a16:creationId xmlns:a16="http://schemas.microsoft.com/office/drawing/2014/main" id="{8A31CFB0-91B7-460D-96A3-5A59EB3E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" y="0"/>
            <a:ext cx="12242754" cy="68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96A15-21C4-411F-A517-786165F7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785" y="325801"/>
            <a:ext cx="12155078" cy="620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worker_processes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1;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events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worker_connections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1024;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include 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mine.types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default_type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application/octet-stream;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sendfile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on;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keepalive_timeout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65;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server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listen 80;</a:t>
            </a:r>
          </a:p>
        </p:txBody>
      </p:sp>
    </p:spTree>
    <p:extLst>
      <p:ext uri="{BB962C8B-B14F-4D97-AF65-F5344CB8AC3E}">
        <p14:creationId xmlns:p14="http://schemas.microsoft.com/office/powerpoint/2010/main" val="317919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被「黑照片」洗版了嗎？關於「非裔之死」我們應該引以為鑑的事：「All Lives Matter」！ | GQ Taiwan">
            <a:extLst>
              <a:ext uri="{FF2B5EF4-FFF2-40B4-BE49-F238E27FC236}">
                <a16:creationId xmlns:a16="http://schemas.microsoft.com/office/drawing/2014/main" id="{69FBAEF8-5936-4CAD-9AFD-C8D1914A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" y="0"/>
            <a:ext cx="12242754" cy="68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01068-B821-46DB-A489-BF90E310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372359"/>
            <a:ext cx="11711233" cy="64856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server_name</a:t>
            </a:r>
            <a:r>
              <a:rPr lang="en-US" altLang="zh-TW" dirty="0">
                <a:solidFill>
                  <a:schemeClr val="bg1"/>
                </a:solidFill>
              </a:rPr>
              <a:t> localhost;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</a:t>
            </a:r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>
                <a:solidFill>
                  <a:schemeClr val="bg1"/>
                </a:solidFill>
              </a:rPr>
              <a:t> location /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root /</a:t>
            </a:r>
            <a:r>
              <a:rPr lang="en-US" altLang="zh-TW" dirty="0" err="1">
                <a:solidFill>
                  <a:schemeClr val="bg1"/>
                </a:solidFill>
              </a:rPr>
              <a:t>usr</a:t>
            </a:r>
            <a:r>
              <a:rPr lang="en-US" altLang="zh-TW" dirty="0">
                <a:solidFill>
                  <a:schemeClr val="bg1"/>
                </a:solidFill>
              </a:rPr>
              <a:t>/share/</a:t>
            </a:r>
            <a:r>
              <a:rPr lang="en-US" altLang="zh-TW" dirty="0" err="1">
                <a:solidFill>
                  <a:schemeClr val="bg1"/>
                </a:solidFill>
              </a:rPr>
              <a:t>nginx</a:t>
            </a:r>
            <a:r>
              <a:rPr lang="en-US" altLang="zh-TW" dirty="0">
                <a:solidFill>
                  <a:schemeClr val="bg1"/>
                </a:solidFill>
              </a:rPr>
              <a:t>/html;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index index.html index.htm;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</a:rPr>
              <a:t>error_page</a:t>
            </a:r>
            <a:r>
              <a:rPr lang="en-US" altLang="zh-TW" dirty="0">
                <a:solidFill>
                  <a:schemeClr val="bg1"/>
                </a:solidFill>
              </a:rPr>
              <a:t> 500 502 503 504 /50x.html;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location = /50x.html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root /</a:t>
            </a:r>
            <a:r>
              <a:rPr lang="en-US" altLang="zh-TW" dirty="0" err="1">
                <a:solidFill>
                  <a:schemeClr val="bg1"/>
                </a:solidFill>
              </a:rPr>
              <a:t>usr</a:t>
            </a:r>
            <a:r>
              <a:rPr lang="en-US" altLang="zh-TW" dirty="0">
                <a:solidFill>
                  <a:schemeClr val="bg1"/>
                </a:solidFill>
              </a:rPr>
              <a:t>/share/</a:t>
            </a:r>
            <a:r>
              <a:rPr lang="en-US" altLang="zh-TW" dirty="0" err="1">
                <a:solidFill>
                  <a:schemeClr val="bg1"/>
                </a:solidFill>
              </a:rPr>
              <a:t>nginx</a:t>
            </a:r>
            <a:r>
              <a:rPr lang="en-US" altLang="zh-TW" dirty="0">
                <a:solidFill>
                  <a:schemeClr val="bg1"/>
                </a:solidFill>
              </a:rPr>
              <a:t>/html;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location ~ \.php$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</a:t>
            </a:r>
            <a:r>
              <a:rPr lang="en-US" altLang="zh-TW" dirty="0" err="1">
                <a:solidFill>
                  <a:schemeClr val="bg1"/>
                </a:solidFill>
              </a:rPr>
              <a:t>fastcgi_pass</a:t>
            </a:r>
            <a:r>
              <a:rPr lang="en-US" altLang="zh-TW" dirty="0">
                <a:solidFill>
                  <a:schemeClr val="bg1"/>
                </a:solidFill>
              </a:rPr>
              <a:t> php:9000;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</a:t>
            </a:r>
            <a:r>
              <a:rPr lang="en-US" altLang="zh-TW" dirty="0" err="1">
                <a:solidFill>
                  <a:schemeClr val="bg1"/>
                </a:solidFill>
              </a:rPr>
              <a:t>fastcgi_index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index.php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</a:t>
            </a:r>
            <a:r>
              <a:rPr lang="en-US" altLang="zh-TW" dirty="0" err="1">
                <a:solidFill>
                  <a:schemeClr val="bg1"/>
                </a:solidFill>
              </a:rPr>
              <a:t>fastcgi_param</a:t>
            </a:r>
            <a:r>
              <a:rPr lang="en-US" altLang="zh-TW" dirty="0">
                <a:solidFill>
                  <a:schemeClr val="bg1"/>
                </a:solidFill>
              </a:rPr>
              <a:t> SCRIPT_FILENAME /var/www/html/$</a:t>
            </a:r>
            <a:r>
              <a:rPr lang="en-US" altLang="zh-TW" dirty="0" err="1">
                <a:solidFill>
                  <a:schemeClr val="bg1"/>
                </a:solidFill>
              </a:rPr>
              <a:t>fastcgi_script_name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include </a:t>
            </a:r>
            <a:r>
              <a:rPr lang="en-US" altLang="zh-TW" dirty="0" err="1">
                <a:solidFill>
                  <a:schemeClr val="bg1"/>
                </a:solidFill>
              </a:rPr>
              <a:t>fastcgi_params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4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37E0E-61F1-4305-A102-1FD6E56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34995C1-DD89-4F1B-9C9C-65C39200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218810"/>
            <a:ext cx="7819567" cy="253411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7FB59123-A1EB-4B3A-BB75-15ED19E5699D}"/>
              </a:ext>
            </a:extLst>
          </p:cNvPr>
          <p:cNvSpPr txBox="1">
            <a:spLocks/>
          </p:cNvSpPr>
          <p:nvPr/>
        </p:nvSpPr>
        <p:spPr>
          <a:xfrm>
            <a:off x="838200" y="2988298"/>
            <a:ext cx="8098410" cy="350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cd 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vim docker-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compose.yml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/*</a:t>
            </a: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假設已經有</a:t>
            </a:r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docker pull php</a:t>
            </a: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docker pull </a:t>
            </a:r>
            <a:r>
              <a:rPr lang="en-US" altLang="zh-TW" sz="3600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endParaRPr lang="en-US" altLang="zh-TW" sz="36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endParaRPr lang="zh-TW" altLang="en-US" sz="36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3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30323-8F3D-48E0-A98D-3FB66F2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F053A80-7A0F-490A-9C0F-33E81DFB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需先安裝</a:t>
            </a:r>
            <a:r>
              <a:rPr lang="en-US" altLang="zh-TW" dirty="0"/>
              <a:t>docker-compose</a:t>
            </a:r>
            <a:r>
              <a:rPr lang="zh-TW" altLang="en-US" dirty="0"/>
              <a:t>、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92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被「黑照片」洗版了嗎？關於「非裔之死」我們應該引以為鑑的事：「All Lives Matter」！ | GQ Taiwan">
            <a:extLst>
              <a:ext uri="{FF2B5EF4-FFF2-40B4-BE49-F238E27FC236}">
                <a16:creationId xmlns:a16="http://schemas.microsoft.com/office/drawing/2014/main" id="{06DCDBDD-4B9B-4A3B-A2A8-C5252EBE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" y="0"/>
            <a:ext cx="12242754" cy="68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C245BFD1-50F7-418E-A1C8-FBF0337E9A91}"/>
              </a:ext>
            </a:extLst>
          </p:cNvPr>
          <p:cNvSpPr txBox="1">
            <a:spLocks/>
          </p:cNvSpPr>
          <p:nvPr/>
        </p:nvSpPr>
        <p:spPr>
          <a:xfrm>
            <a:off x="707010" y="480767"/>
            <a:ext cx="11005008" cy="6012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version: "3"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services: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image: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nginx:alpine</a:t>
            </a:r>
            <a:endParaRPr lang="en-US" altLang="zh-TW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ports: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- 80:80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volumes: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/root/html:/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usr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/share/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/html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/root/conf/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nginx.conf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etc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nginx.conf</a:t>
            </a:r>
            <a:endParaRPr lang="en-US" altLang="zh-TW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php: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image: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hipages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/php-fpm_exporter:2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volumes: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/root/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html:var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/www/html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image: mysql:5.6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environment: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MYSQL_ROOT_PASSWORD=123456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037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029DA-4360-4FFF-AE28-6DD43974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FCFE5A-4CED-4030-9C06-998DA250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8" y="1508127"/>
            <a:ext cx="10875953" cy="1202080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4B586B1D-38A6-48E3-AFA0-CBD90C939654}"/>
              </a:ext>
            </a:extLst>
          </p:cNvPr>
          <p:cNvSpPr txBox="1">
            <a:spLocks/>
          </p:cNvSpPr>
          <p:nvPr/>
        </p:nvSpPr>
        <p:spPr>
          <a:xfrm>
            <a:off x="1102151" y="4147793"/>
            <a:ext cx="6156489" cy="87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docker-compose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up -d</a:t>
            </a:r>
          </a:p>
        </p:txBody>
      </p:sp>
    </p:spTree>
    <p:extLst>
      <p:ext uri="{BB962C8B-B14F-4D97-AF65-F5344CB8AC3E}">
        <p14:creationId xmlns:p14="http://schemas.microsoft.com/office/powerpoint/2010/main" val="277570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1DC86-2A78-4A90-A580-8812E4E7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A5F9691-AC78-40F7-83F4-AE90CCFAE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9" y="-2804743"/>
            <a:ext cx="9266694" cy="7139911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7E7DB78-4A99-45BB-95FA-805096196252}"/>
              </a:ext>
            </a:extLst>
          </p:cNvPr>
          <p:cNvSpPr txBox="1">
            <a:spLocks/>
          </p:cNvSpPr>
          <p:nvPr/>
        </p:nvSpPr>
        <p:spPr>
          <a:xfrm>
            <a:off x="964661" y="4847555"/>
            <a:ext cx="2644302" cy="86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$docker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298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E77BC-ED69-457C-A98D-92AD223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DHL</a:t>
            </a:r>
            <a:r>
              <a:rPr lang="zh-TW" altLang="en-US" dirty="0"/>
              <a:t> 使用 </a:t>
            </a:r>
            <a:r>
              <a:rPr lang="en-US" altLang="zh-TW" dirty="0"/>
              <a:t>docker</a:t>
            </a:r>
            <a:r>
              <a:rPr lang="zh-TW" altLang="en-US" dirty="0"/>
              <a:t> 的使用案例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C48A9-0639-451B-95FD-4E39E558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hlinkClick r:id="rId3"/>
              </a:rPr>
              <a:t>https://youtu.be/LEs88XqLwZw?t=340</a:t>
            </a:r>
            <a:r>
              <a:rPr lang="en-US" altLang="zh-TW" dirty="0"/>
              <a:t> 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                                                  </a:t>
            </a:r>
            <a:r>
              <a:rPr lang="zh-TW" altLang="en-US" dirty="0"/>
              <a:t>            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695E3D-C6DA-4007-90F9-FD9FC154E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1" y="2461527"/>
            <a:ext cx="7429806" cy="41959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692FED2-84DA-44A0-BCE5-9E760C249099}"/>
              </a:ext>
            </a:extLst>
          </p:cNvPr>
          <p:cNvSpPr txBox="1"/>
          <p:nvPr/>
        </p:nvSpPr>
        <p:spPr>
          <a:xfrm>
            <a:off x="7552127" y="3288039"/>
            <a:ext cx="4395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為甚麼要</a:t>
            </a:r>
            <a:r>
              <a:rPr lang="en-US" altLang="zh-TW" sz="2400" dirty="0"/>
              <a:t>Docker?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容器有幾個好處 </a:t>
            </a:r>
            <a:r>
              <a:rPr lang="en-US" altLang="zh-TW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輕鬆更改 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運行錯雜的應用程序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自動化所有事情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不變的應用                                       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 部屬你的測試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開發者的喜愛</a:t>
            </a:r>
          </a:p>
        </p:txBody>
      </p:sp>
    </p:spTree>
    <p:extLst>
      <p:ext uri="{BB962C8B-B14F-4D97-AF65-F5344CB8AC3E}">
        <p14:creationId xmlns:p14="http://schemas.microsoft.com/office/powerpoint/2010/main" val="425162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37C8D-028C-49B0-9AB9-C9EE35DF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C2D94-9ED4-47E5-98EE-A870BFF1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https://www.youtube.com/watch?v=Ls8H9BuyHwA&amp;t=564s&amp;ab_channel=FreeCoder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05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B04B1-0D6C-4826-9CFC-94E227EE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53" y="4918336"/>
            <a:ext cx="11322994" cy="164883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run -d -p 80:80 --name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mynginx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A22BA4A-9DA8-495B-9E26-D8830035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2" y="1197581"/>
            <a:ext cx="13679532" cy="390843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75147015-B65B-40D4-A07C-147FDA39A2B6}"/>
              </a:ext>
            </a:extLst>
          </p:cNvPr>
          <p:cNvSpPr txBox="1">
            <a:spLocks/>
          </p:cNvSpPr>
          <p:nvPr/>
        </p:nvSpPr>
        <p:spPr>
          <a:xfrm>
            <a:off x="687055" y="264327"/>
            <a:ext cx="3950933" cy="933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架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</p:spTree>
    <p:extLst>
      <p:ext uri="{BB962C8B-B14F-4D97-AF65-F5344CB8AC3E}">
        <p14:creationId xmlns:p14="http://schemas.microsoft.com/office/powerpoint/2010/main" val="24925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9342821-31DB-4683-BE57-D3044D77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3" y="365125"/>
            <a:ext cx="8269957" cy="289682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FBB637-605D-4D67-BCE1-A683119DC8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3" t="-894"/>
          <a:stretch/>
        </p:blipFill>
        <p:spPr>
          <a:xfrm>
            <a:off x="562583" y="4967654"/>
            <a:ext cx="7559370" cy="904672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92532288-C62E-456B-A518-BC437AFB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15" y="3453319"/>
            <a:ext cx="11321374" cy="132296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exec -it 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輸入剛剛的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NAMES) bash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64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D81A6A0-D7E4-46F6-AD52-0FD445282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6" y="202355"/>
            <a:ext cx="8279506" cy="3931899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CEFE45E-60FE-42AC-91C0-27DE136B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96" y="4348262"/>
            <a:ext cx="11321374" cy="1702341"/>
          </a:xfrm>
        </p:spPr>
        <p:txBody>
          <a:bodyPr>
            <a:normAutofit/>
          </a:bodyPr>
          <a:lstStyle/>
          <a:p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cat 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etc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/hosts   //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紀錄最下面出現的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exit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33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66A82-34E4-4F1E-AC9E-85FD411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6F20804-289C-4845-AA6E-CB43C92D2514}"/>
              </a:ext>
            </a:extLst>
          </p:cNvPr>
          <p:cNvSpPr txBox="1">
            <a:spLocks/>
          </p:cNvSpPr>
          <p:nvPr/>
        </p:nvSpPr>
        <p:spPr>
          <a:xfrm>
            <a:off x="435313" y="3888736"/>
            <a:ext cx="11321374" cy="1490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run -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alpine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exec -it (alpine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印出的最後一行字串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 descr="一張含有 文字, 螢幕擷取畫面, 螢幕 的圖片&#10;&#10;自動產生的描述">
            <a:extLst>
              <a:ext uri="{FF2B5EF4-FFF2-40B4-BE49-F238E27FC236}">
                <a16:creationId xmlns:a16="http://schemas.microsoft.com/office/drawing/2014/main" id="{ABC2EEB8-D416-416D-8B4B-1F8EFCA35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" y="365125"/>
            <a:ext cx="12121677" cy="33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132F8-A80B-448D-A5F0-6BD0BBE6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C07052D-79AD-41EF-9FAF-5D1C4642D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3" y="147674"/>
            <a:ext cx="12535267" cy="3821212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33F00DBC-FBA5-4215-9687-B395BC1A8C02}"/>
              </a:ext>
            </a:extLst>
          </p:cNvPr>
          <p:cNvSpPr txBox="1">
            <a:spLocks/>
          </p:cNvSpPr>
          <p:nvPr/>
        </p:nvSpPr>
        <p:spPr>
          <a:xfrm>
            <a:off x="435313" y="4186337"/>
            <a:ext cx="11321374" cy="132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 #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apk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add curl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40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6BF26-D14C-4FAC-B805-C08B4EB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FCC7089-3FE2-4794-B3B6-1EC0FDFB0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1" y="175098"/>
            <a:ext cx="7485066" cy="5068111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3CB2D44B-C8EF-4B1B-80AA-AC8803048CED}"/>
              </a:ext>
            </a:extLst>
          </p:cNvPr>
          <p:cNvSpPr txBox="1">
            <a:spLocks/>
          </p:cNvSpPr>
          <p:nvPr/>
        </p:nvSpPr>
        <p:spPr>
          <a:xfrm>
            <a:off x="343711" y="5243209"/>
            <a:ext cx="11321374" cy="132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curl 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剛剛紀錄的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172.17.0.2)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exit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73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43B1A-7850-4B56-9839-1DE17D5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47FC6D-F4FB-4681-8E64-8CE5F91B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1" y="3940328"/>
            <a:ext cx="899238" cy="121931"/>
          </a:xfr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378B16BB-5085-48E1-A46D-3A67CEFC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9" y="593134"/>
            <a:ext cx="16927061" cy="2195108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24A3356B-1ADD-4D5C-B741-E46A02F4C058}"/>
              </a:ext>
            </a:extLst>
          </p:cNvPr>
          <p:cNvSpPr txBox="1">
            <a:spLocks/>
          </p:cNvSpPr>
          <p:nvPr/>
        </p:nvSpPr>
        <p:spPr>
          <a:xfrm>
            <a:off x="526915" y="3453319"/>
            <a:ext cx="11321374" cy="132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rm -f (IMAGE=alpine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CONTAINER ID)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9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723</Words>
  <Application>Microsoft Office PowerPoint</Application>
  <PresentationFormat>寬螢幕</PresentationFormat>
  <Paragraphs>129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Calibri Light</vt:lpstr>
      <vt:lpstr>Office 佈景主題</vt:lpstr>
      <vt:lpstr>系統程式 期末報告主題一</vt:lpstr>
      <vt:lpstr>介紹</vt:lpstr>
      <vt:lpstr>$ docker run -d -p 80:80 --name mynginx nginx</vt:lpstr>
      <vt:lpstr>$ docker ps    $ docker exec -it (輸入剛剛的NAMES) bash</vt:lpstr>
      <vt:lpstr> /# cat /etc/hosts   //紀錄最下面出現的ip位址 /# exit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Docker-compose</vt:lpstr>
      <vt:lpstr>偵測php是否成功運行</vt:lpstr>
      <vt:lpstr>數據庫訪問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DHL 使用 docker 的使用案例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系統程式 期末報告主題一</dc:title>
  <dc:creator>莊家俊</dc:creator>
  <cp:lastModifiedBy>d880921@gmail.com</cp:lastModifiedBy>
  <cp:revision>26</cp:revision>
  <dcterms:created xsi:type="dcterms:W3CDTF">2020-12-21T17:32:17Z</dcterms:created>
  <dcterms:modified xsi:type="dcterms:W3CDTF">2020-12-28T17:58:01Z</dcterms:modified>
</cp:coreProperties>
</file>