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67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34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1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5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69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35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45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7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7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5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85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26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9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1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07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22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2D17E8-6EBE-41C9-B9BA-66430225CBF7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54B5E5-F32F-46C5-AB30-91F7E9640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7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C6558-E90D-4242-AE15-31E1B1B7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8AEAE-66D9-4829-B729-83D73E2C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創建</a:t>
            </a:r>
            <a:r>
              <a:rPr lang="en-US" altLang="zh-TW" sz="2800" dirty="0"/>
              <a:t>bean</a:t>
            </a:r>
            <a:r>
              <a:rPr lang="zh-TW" altLang="en-US" sz="2800" dirty="0"/>
              <a:t>並指定資料表輸入的欄位</a:t>
            </a:r>
            <a:endParaRPr lang="en-US" altLang="zh-TW" sz="2800" dirty="0"/>
          </a:p>
          <a:p>
            <a:r>
              <a:rPr lang="zh-TW" altLang="en-US" sz="2800" dirty="0"/>
              <a:t>從</a:t>
            </a:r>
            <a:r>
              <a:rPr lang="en-US" altLang="zh-TW" sz="2800" dirty="0"/>
              <a:t>URL</a:t>
            </a:r>
            <a:r>
              <a:rPr lang="zh-TW" altLang="en-US" sz="2800" dirty="0"/>
              <a:t>獲取資料</a:t>
            </a:r>
            <a:r>
              <a:rPr lang="en-US" altLang="zh-TW" sz="2800" dirty="0"/>
              <a:t>,</a:t>
            </a:r>
            <a:r>
              <a:rPr lang="zh-TW" altLang="en-US" sz="2800" dirty="0"/>
              <a:t>並將資料行轉為</a:t>
            </a:r>
            <a:r>
              <a:rPr lang="en-US" altLang="zh-TW" sz="2800" dirty="0"/>
              <a:t>bean,</a:t>
            </a:r>
            <a:r>
              <a:rPr lang="zh-TW" altLang="en-US" sz="2800" dirty="0"/>
              <a:t>儲存至</a:t>
            </a:r>
            <a:r>
              <a:rPr lang="en-US" altLang="zh-TW" sz="2800" dirty="0"/>
              <a:t>List</a:t>
            </a:r>
            <a:r>
              <a:rPr lang="zh-TW" altLang="en-US" sz="2800" dirty="0"/>
              <a:t>裡</a:t>
            </a:r>
            <a:endParaRPr lang="en-US" altLang="zh-TW" sz="2800" dirty="0"/>
          </a:p>
          <a:p>
            <a:r>
              <a:rPr lang="zh-TW" altLang="en-US" sz="2800" dirty="0"/>
              <a:t>利用</a:t>
            </a:r>
            <a:r>
              <a:rPr lang="en-US" altLang="zh-TW" sz="2800" dirty="0" err="1"/>
              <a:t>PrepareStatement</a:t>
            </a:r>
            <a:r>
              <a:rPr lang="zh-TW" altLang="en-US" sz="2800" dirty="0"/>
              <a:t>將資料輸入至資料庫</a:t>
            </a:r>
            <a:endParaRPr lang="en-US" altLang="zh-TW" sz="2800" dirty="0"/>
          </a:p>
          <a:p>
            <a:r>
              <a:rPr lang="zh-TW" altLang="en-US" sz="2800" dirty="0"/>
              <a:t>製作</a:t>
            </a:r>
            <a:r>
              <a:rPr lang="en-US" altLang="zh-TW" sz="2800" dirty="0"/>
              <a:t>DAO</a:t>
            </a:r>
            <a:r>
              <a:rPr lang="zh-TW" altLang="en-US" sz="2800" dirty="0"/>
              <a:t>及其介面</a:t>
            </a:r>
            <a:endParaRPr lang="en-US" altLang="zh-TW" sz="2800" dirty="0"/>
          </a:p>
          <a:p>
            <a:r>
              <a:rPr lang="zh-TW" altLang="en-US" sz="2800" dirty="0"/>
              <a:t>利用物件處理資料庫的增刪改查</a:t>
            </a:r>
            <a:endParaRPr lang="en-US" altLang="zh-TW" sz="2800" dirty="0"/>
          </a:p>
          <a:p>
            <a:r>
              <a:rPr lang="zh-TW" altLang="en-US" sz="2800" dirty="0"/>
              <a:t>輸出資料表</a:t>
            </a:r>
            <a:endParaRPr lang="en-US" altLang="zh-TW" sz="28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369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50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3076C-8B1B-DAAB-3EC1-8818F5F2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輸出資料表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96E21-EA7B-A01D-DA15-63244C4F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04E342-9C8C-C46A-EBFB-807A830B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65" y="1732449"/>
            <a:ext cx="804022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F53B4-804A-1708-308D-13586043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06" y="5791200"/>
            <a:ext cx="5844759" cy="970450"/>
          </a:xfrm>
        </p:spPr>
        <p:txBody>
          <a:bodyPr>
            <a:normAutofit fontScale="90000"/>
          </a:bodyPr>
          <a:lstStyle/>
          <a:p>
            <a:r>
              <a:rPr lang="zh-TW" altLang="en-US" sz="3100" dirty="0"/>
              <a:t>創建</a:t>
            </a:r>
            <a:r>
              <a:rPr lang="en-US" altLang="zh-TW" sz="3100" dirty="0"/>
              <a:t>bean</a:t>
            </a:r>
            <a:r>
              <a:rPr lang="zh-TW" altLang="en-US" sz="3100" dirty="0"/>
              <a:t>並指定資料表輸入的欄位</a:t>
            </a:r>
            <a:br>
              <a:rPr lang="en-US" altLang="zh-TW" sz="4000" dirty="0"/>
            </a:br>
            <a:endParaRPr lang="zh-TW" altLang="en-US" dirty="0"/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A77DD0-FC57-C738-1195-D49B7ECA4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314713"/>
            <a:ext cx="4003193" cy="42736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FA7B50E-747A-FF3F-6798-9B795C105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797" y="4588391"/>
            <a:ext cx="7192379" cy="102884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ED3D59C-791A-063E-3DD4-B7EBE82F4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01" y="314713"/>
            <a:ext cx="3734321" cy="4334480"/>
          </a:xfrm>
          <a:prstGeom prst="rect">
            <a:avLst/>
          </a:prstGeom>
        </p:spPr>
      </p:pic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6180C2D-797E-F314-7397-BF90971D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49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7BBD0-8104-F7F2-994E-29625BFE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750" y="640389"/>
            <a:ext cx="7826500" cy="1956298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從</a:t>
            </a:r>
            <a:r>
              <a:rPr lang="en-US" altLang="zh-TW" sz="3200" dirty="0"/>
              <a:t>URL</a:t>
            </a:r>
            <a:r>
              <a:rPr lang="zh-TW" altLang="en-US" sz="3200" dirty="0"/>
              <a:t>獲取資料</a:t>
            </a:r>
            <a:r>
              <a:rPr lang="en-US" altLang="zh-TW" sz="3200" dirty="0"/>
              <a:t>,</a:t>
            </a:r>
            <a:r>
              <a:rPr lang="zh-TW" altLang="en-US" sz="3200" dirty="0"/>
              <a:t>並將資料行轉為</a:t>
            </a:r>
            <a:r>
              <a:rPr lang="en-US" altLang="zh-TW" sz="3200" dirty="0"/>
              <a:t>bean,</a:t>
            </a:r>
            <a:r>
              <a:rPr lang="zh-TW" altLang="en-US" sz="3200" dirty="0"/>
              <a:t>儲存至</a:t>
            </a:r>
            <a:r>
              <a:rPr lang="en-US" altLang="zh-TW" sz="3200" dirty="0"/>
              <a:t>List</a:t>
            </a:r>
            <a:r>
              <a:rPr lang="zh-TW" altLang="en-US" sz="3200" dirty="0"/>
              <a:t>裡</a:t>
            </a:r>
            <a:endParaRPr lang="en-US" altLang="zh-TW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D460E-A147-6ADB-BCCF-79908380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43CCDE"/>
              </a:buClr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62D6A7-56BA-19A5-C6D8-5E4D6ACC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072109"/>
            <a:ext cx="10926860" cy="286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4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EEC279C-16F6-15B3-C67F-84FEF962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Autofit/>
          </a:bodyPr>
          <a:lstStyle/>
          <a:p>
            <a:pPr algn="l"/>
            <a:r>
              <a:rPr lang="zh-TW" altLang="en-US" sz="2000" dirty="0">
                <a:solidFill>
                  <a:schemeClr val="bg1"/>
                </a:solidFill>
              </a:rPr>
              <a:t>利用</a:t>
            </a:r>
            <a:r>
              <a:rPr lang="en-US" altLang="zh-TW" sz="2000" dirty="0" err="1">
                <a:solidFill>
                  <a:schemeClr val="bg1"/>
                </a:solidFill>
              </a:rPr>
              <a:t>PrepareStatement</a:t>
            </a:r>
            <a:r>
              <a:rPr lang="zh-TW" altLang="en-US" sz="2000" dirty="0">
                <a:solidFill>
                  <a:schemeClr val="bg1"/>
                </a:solidFill>
              </a:rPr>
              <a:t>將資料輸入至資料庫</a:t>
            </a:r>
            <a:endParaRPr lang="zh-TW" altLang="en-US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D08A0-8F6D-12AF-3D66-411A755D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endParaRPr lang="zh-TW" alt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7C0933-4D44-E6FB-18DE-11E183AF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122023"/>
            <a:ext cx="6642193" cy="46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E95B0F-CA8B-E848-545F-E8BBAA67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DAO</a:t>
            </a:r>
            <a:r>
              <a:rPr lang="zh-TW" alt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9C64D9-4285-3BEB-7207-47D20977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endParaRPr lang="zh-TW" alt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B80571-1AE2-C7AC-E81A-B6E7F1DD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84" y="643466"/>
            <a:ext cx="536970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57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237693-F1CD-8369-9373-D483886E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35F8A-2B07-E7BD-0695-7C66FB85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144" y="849597"/>
            <a:ext cx="4403596" cy="4058751"/>
          </a:xfrm>
        </p:spPr>
        <p:txBody>
          <a:bodyPr anchor="t">
            <a:normAutofit/>
          </a:bodyPr>
          <a:lstStyle/>
          <a:p>
            <a:r>
              <a:rPr lang="zh-TW" altLang="en-US" sz="2800" dirty="0"/>
              <a:t>查詢功能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25F0EE-AC91-15F7-6F7E-0584FABA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65" y="2039649"/>
            <a:ext cx="5487166" cy="40867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D8E054E-4565-EDA9-2D12-DE16B9BC7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57" y="2006307"/>
            <a:ext cx="5449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5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33C260-93E6-B30A-FC19-8B1D0A43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增加功能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57B9FF-B2EC-9159-5152-44B2F8D5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endParaRPr lang="zh-TW" alt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2CD17B-CD85-63AE-BB9C-0BD89E5B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086753"/>
            <a:ext cx="6642193" cy="46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BF28B-573D-0CEA-60D4-DB529148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更正功能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7156F-F298-E590-3495-C9126250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B189CC-7088-4454-375D-1A237FD7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1726011"/>
            <a:ext cx="886901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9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675E2-1663-652E-E750-F9626CA2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FC349-9704-4A84-6ACD-4B2A1C74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638EE-24B5-2A37-6772-C2610C31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2033392"/>
            <a:ext cx="557290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93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0</TotalTime>
  <Words>94</Words>
  <Application>Microsoft Office PowerPoint</Application>
  <PresentationFormat>寬螢幕</PresentationFormat>
  <Paragraphs>17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石板</vt:lpstr>
      <vt:lpstr>PowerPoint 簡報</vt:lpstr>
      <vt:lpstr>創建bean並指定資料表輸入的欄位 </vt:lpstr>
      <vt:lpstr>從URL獲取資料,並將資料行轉為bean,儲存至List裡</vt:lpstr>
      <vt:lpstr>利用PrepareStatement將資料輸入至資料庫</vt:lpstr>
      <vt:lpstr>DAO功能</vt:lpstr>
      <vt:lpstr>PowerPoint 簡報</vt:lpstr>
      <vt:lpstr>增加功能</vt:lpstr>
      <vt:lpstr>更正功能</vt:lpstr>
      <vt:lpstr>刪除功能</vt:lpstr>
      <vt:lpstr>輸出資料表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</cp:lastModifiedBy>
  <cp:revision>5</cp:revision>
  <dcterms:created xsi:type="dcterms:W3CDTF">2024-09-19T08:20:31Z</dcterms:created>
  <dcterms:modified xsi:type="dcterms:W3CDTF">2024-09-19T14:24:34Z</dcterms:modified>
</cp:coreProperties>
</file>