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67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34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1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5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69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35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45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7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7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5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85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26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9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07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2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7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C6558-E90D-4242-AE15-31E1B1B7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8AEAE-66D9-4829-B729-83D73E2C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/>
              <a:t>創建</a:t>
            </a:r>
            <a:r>
              <a:rPr lang="en-US" altLang="zh-TW" sz="2800" dirty="0"/>
              <a:t>bean</a:t>
            </a:r>
            <a:r>
              <a:rPr lang="zh-TW" altLang="en-US" sz="2800" dirty="0"/>
              <a:t>並指定資料表輸入的欄位</a:t>
            </a:r>
            <a:endParaRPr lang="en-US" altLang="zh-TW" sz="2800" dirty="0"/>
          </a:p>
          <a:p>
            <a:r>
              <a:rPr lang="zh-TW" altLang="en-US" sz="2800" dirty="0"/>
              <a:t>從</a:t>
            </a:r>
            <a:r>
              <a:rPr lang="en-US" altLang="zh-TW" sz="2800" dirty="0"/>
              <a:t>URL</a:t>
            </a:r>
            <a:r>
              <a:rPr lang="zh-TW" altLang="en-US" sz="2800" dirty="0"/>
              <a:t>獲取資料</a:t>
            </a:r>
            <a:r>
              <a:rPr lang="en-US" altLang="zh-TW" sz="2800" dirty="0"/>
              <a:t>,</a:t>
            </a:r>
            <a:r>
              <a:rPr lang="zh-TW" altLang="en-US" sz="2800" dirty="0"/>
              <a:t>並將資料行轉為</a:t>
            </a:r>
            <a:r>
              <a:rPr lang="en-US" altLang="zh-TW" sz="2800" dirty="0"/>
              <a:t>bean,</a:t>
            </a:r>
            <a:r>
              <a:rPr lang="zh-TW" altLang="en-US" sz="2800" dirty="0"/>
              <a:t>儲存至</a:t>
            </a:r>
            <a:r>
              <a:rPr lang="en-US" altLang="zh-TW" sz="2800" dirty="0"/>
              <a:t>List</a:t>
            </a:r>
            <a:r>
              <a:rPr lang="zh-TW" altLang="en-US" sz="2800" dirty="0"/>
              <a:t>裡</a:t>
            </a:r>
            <a:endParaRPr lang="en-US" altLang="zh-TW" sz="2800" dirty="0"/>
          </a:p>
          <a:p>
            <a:r>
              <a:rPr lang="zh-TW" altLang="en-US" sz="2800" dirty="0"/>
              <a:t>利用</a:t>
            </a:r>
            <a:r>
              <a:rPr lang="en-US" altLang="zh-TW" sz="2800" dirty="0" err="1"/>
              <a:t>PrepareStatement</a:t>
            </a:r>
            <a:r>
              <a:rPr lang="zh-TW" altLang="en-US" sz="2800" dirty="0"/>
              <a:t>將資料輸入至資料庫</a:t>
            </a:r>
            <a:endParaRPr lang="en-US" altLang="zh-TW" sz="2800" dirty="0"/>
          </a:p>
          <a:p>
            <a:r>
              <a:rPr lang="zh-TW" altLang="en-US" sz="2800" dirty="0"/>
              <a:t>讀取資料庫的資料</a:t>
            </a:r>
            <a:endParaRPr lang="en-US" altLang="zh-TW" sz="2800" dirty="0"/>
          </a:p>
          <a:p>
            <a:r>
              <a:rPr lang="zh-TW" altLang="en-US" sz="2800" dirty="0"/>
              <a:t>製作</a:t>
            </a:r>
            <a:r>
              <a:rPr lang="en-US" altLang="zh-TW" sz="2800" dirty="0"/>
              <a:t>DAO</a:t>
            </a:r>
            <a:r>
              <a:rPr lang="zh-TW" altLang="en-US" sz="2800" dirty="0"/>
              <a:t>及其介面</a:t>
            </a:r>
            <a:endParaRPr lang="en-US" altLang="zh-TW" sz="2800" dirty="0"/>
          </a:p>
          <a:p>
            <a:r>
              <a:rPr lang="zh-TW" altLang="en-US" sz="2800" dirty="0"/>
              <a:t>利用物件處理資料庫的增刪改查</a:t>
            </a:r>
            <a:endParaRPr lang="en-US" altLang="zh-TW" sz="2800" dirty="0"/>
          </a:p>
          <a:p>
            <a:r>
              <a:rPr lang="zh-TW" altLang="en-US" sz="2800" dirty="0"/>
              <a:t>輸出資料表</a:t>
            </a:r>
            <a:endParaRPr lang="en-US" altLang="zh-TW" sz="28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36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507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39</TotalTime>
  <Words>52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Calisto MT</vt:lpstr>
      <vt:lpstr>Trebuchet MS</vt:lpstr>
      <vt:lpstr>Wingdings 2</vt:lpstr>
      <vt:lpstr>石板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2024-09-19T08:20:31Z</dcterms:created>
  <dcterms:modified xsi:type="dcterms:W3CDTF">2024-09-19T09:00:19Z</dcterms:modified>
</cp:coreProperties>
</file>