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DB8A-45F0-4A1C-BDAD-0C9A188D94D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6226E-BDE4-4E60-BE99-02D930D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7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up to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226E-BDE4-4E60-BE99-02D930DE0A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1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28 Pull Request and 95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226E-BDE4-4E60-BE99-02D930DE0A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5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226E-BDE4-4E60-BE99-02D930DE0A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0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8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9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9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1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8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2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6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3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348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EEC4-C221-4BCD-AB0C-A5081FF02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77124"/>
            <a:ext cx="5518066" cy="1196476"/>
          </a:xfrm>
        </p:spPr>
        <p:txBody>
          <a:bodyPr>
            <a:noAutofit/>
          </a:bodyPr>
          <a:lstStyle/>
          <a:p>
            <a:r>
              <a:rPr lang="en-US" sz="3200" dirty="0"/>
              <a:t>The Multithreaded Maniacs’ Trivia Maze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EFE9F-9BBA-41BF-AF71-11DFA7A41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402666"/>
            <a:ext cx="5357600" cy="406400"/>
          </a:xfrm>
        </p:spPr>
        <p:txBody>
          <a:bodyPr>
            <a:normAutofit/>
          </a:bodyPr>
          <a:lstStyle/>
          <a:p>
            <a:r>
              <a:rPr lang="en-US" dirty="0"/>
              <a:t>By Jesse Ross, Gabe </a:t>
            </a:r>
            <a:r>
              <a:rPr lang="en-US" dirty="0" err="1"/>
              <a:t>Ries</a:t>
            </a:r>
            <a:r>
              <a:rPr lang="en-US" dirty="0"/>
              <a:t>, Hunter Rich</a:t>
            </a:r>
          </a:p>
        </p:txBody>
      </p:sp>
    </p:spTree>
    <p:extLst>
      <p:ext uri="{BB962C8B-B14F-4D97-AF65-F5344CB8AC3E}">
        <p14:creationId xmlns:p14="http://schemas.microsoft.com/office/powerpoint/2010/main" val="191222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815A55-8D70-457A-807A-8497E4EB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09685-E4D7-4C17-A7A6-C7C411192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B97CD4-5E08-4372-8A06-C645E5701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F2E927-A293-45DB-9963-4A49B58E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EE3086-420A-44F6-800E-6B5452C8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EEBD3B-F93B-4433-A761-56CF51CFE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9C79214-593D-4D06-9432-87237EE9A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C945CA-469A-4845-9417-1B842B8D6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D8BAB5-3266-41A2-A51E-E7FB09E17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FBA80-32A5-474D-89C8-48E12810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588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Current UML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647E5-4D60-43C0-8F8D-8F5D0B321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r="1425"/>
          <a:stretch/>
        </p:blipFill>
        <p:spPr>
          <a:xfrm>
            <a:off x="5435859" y="227"/>
            <a:ext cx="594906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E71B4E1-B84B-4092-9656-51407AC9A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BD22-E69A-4DB3-A64A-3A94CB55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72091"/>
          </a:xfrm>
        </p:spPr>
        <p:txBody>
          <a:bodyPr/>
          <a:lstStyle/>
          <a:p>
            <a:pPr algn="ctr"/>
            <a:r>
              <a:rPr lang="en-US" dirty="0"/>
              <a:t>GitHub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BE73A7-9DA3-4CB6-A47F-38969EBA4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838" y="1611483"/>
            <a:ext cx="6099261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4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9C5D-E0D3-4872-A5B8-A0EF0080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Pivotal Tracker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3378FE-F955-41A5-BCC9-D03BBE61CC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07" y="2052638"/>
            <a:ext cx="5598724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3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5B6-BD8C-4BEF-BC1B-AAA98D5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903890-5AFE-4F18-B04D-D948D6B374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37" y="2052638"/>
            <a:ext cx="7267863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74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Widescreen</PresentationFormat>
  <Paragraphs>12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MS Shell Dlg 2</vt:lpstr>
      <vt:lpstr>Wingdings</vt:lpstr>
      <vt:lpstr>Wingdings 3</vt:lpstr>
      <vt:lpstr>Madison</vt:lpstr>
      <vt:lpstr>The Multithreaded Maniacs’ Trivia Maze</vt:lpstr>
      <vt:lpstr>Current UML</vt:lpstr>
      <vt:lpstr>GitHub</vt:lpstr>
      <vt:lpstr>Pivotal Tracker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Maze</dc:title>
  <dc:creator>Jesse Ross</dc:creator>
  <cp:lastModifiedBy>Jesse Ross</cp:lastModifiedBy>
  <cp:revision>3</cp:revision>
  <dcterms:created xsi:type="dcterms:W3CDTF">2019-12-09T07:30:33Z</dcterms:created>
  <dcterms:modified xsi:type="dcterms:W3CDTF">2019-12-09T07:48:15Z</dcterms:modified>
</cp:coreProperties>
</file>