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DB8A-45F0-4A1C-BDAD-0C9A188D94D8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C6226E-BDE4-4E60-BE99-02D930DE0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79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up to 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C6226E-BDE4-4E60-BE99-02D930DE0A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216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28 Pull Request and 95 Commits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C6226E-BDE4-4E60-BE99-02D930DE0A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55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C6226E-BDE4-4E60-BE99-02D930DE0A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06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384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394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598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313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516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281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227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769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358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333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809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23481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EEEC4-C221-4BCD-AB0C-A5081FF02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1808" y="3477124"/>
            <a:ext cx="5518066" cy="1196476"/>
          </a:xfrm>
        </p:spPr>
        <p:txBody>
          <a:bodyPr>
            <a:noAutofit/>
          </a:bodyPr>
          <a:lstStyle/>
          <a:p>
            <a:r>
              <a:rPr lang="en-US" sz="3200" dirty="0"/>
              <a:t>The Multithreaded Maniacs’ Trivia Maze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0EFE9F-9BBA-41BF-AF71-11DFA7A41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2274" y="4402666"/>
            <a:ext cx="5357600" cy="406400"/>
          </a:xfrm>
        </p:spPr>
        <p:txBody>
          <a:bodyPr>
            <a:normAutofit/>
          </a:bodyPr>
          <a:lstStyle/>
          <a:p>
            <a:r>
              <a:rPr lang="en-US" dirty="0"/>
              <a:t>By Jesse Ross, Gabe </a:t>
            </a:r>
            <a:r>
              <a:rPr lang="en-US" dirty="0" err="1"/>
              <a:t>Ries</a:t>
            </a:r>
            <a:r>
              <a:rPr lang="en-US" dirty="0"/>
              <a:t>, Hunter Rich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773BB03D-2DF4-46AC-99CE-EE11BF1AC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449" y="3244555"/>
            <a:ext cx="1033274" cy="103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223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D8F4B8D-CB62-49AA-BBC9-BFBF0FA43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B11A20E-F906-44AF-9B8C-5C7607ED2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89F2FE7-0776-45FC-BA50-B33FD5272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E28EA0B-064B-42ED-AEB7-E2B518F58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815A55-8D70-457A-807A-8497E4EB2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409685-E4D7-4C17-A7A6-C7C411192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B97CD4-5E08-4372-8A06-C645E5701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FF2E927-A293-45DB-9963-4A49B58E0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FEE3086-420A-44F6-800E-6B5452C8E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7EEBD3B-F93B-4433-A761-56CF51CFE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B9C79214-593D-4D06-9432-87237EE9A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FC945CA-469A-4845-9417-1B842B8D6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1D8BAB5-3266-41A2-A51E-E7FB09E17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442832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9FBA80-32A5-474D-89C8-48E128104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4" y="3428998"/>
            <a:ext cx="2658856" cy="22685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Current UML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97647E5-4D60-43C0-8F8D-8F5D0B321E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6"/>
          <a:srcRect r="1425"/>
          <a:stretch/>
        </p:blipFill>
        <p:spPr>
          <a:xfrm>
            <a:off x="5435859" y="227"/>
            <a:ext cx="5949061" cy="6858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BE71B4E1-B84B-4092-9656-51407AC9A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2586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95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DBD22-E69A-4DB3-A64A-3A94CB556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772091"/>
          </a:xfrm>
        </p:spPr>
        <p:txBody>
          <a:bodyPr/>
          <a:lstStyle/>
          <a:p>
            <a:pPr algn="ctr"/>
            <a:r>
              <a:rPr lang="en-US" dirty="0"/>
              <a:t>GitHub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8BE73A7-9DA3-4CB6-A47F-38969EBA47D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838" y="1611483"/>
            <a:ext cx="6099261" cy="399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846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E9C5D-E0D3-4872-A5B8-A0EF0080D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/>
          <a:lstStyle/>
          <a:p>
            <a:pPr algn="ctr"/>
            <a:r>
              <a:rPr lang="en-US" dirty="0"/>
              <a:t>Pivotal Tracker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03378FE-F955-41A5-BCC9-D03BBE61CC8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107" y="2052638"/>
            <a:ext cx="5598724" cy="399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536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015B6-BD8C-4BEF-BC1B-AAA98D563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9903890-5AFE-4F18-B04D-D948D6B3745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537" y="2052638"/>
            <a:ext cx="7267863" cy="399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64742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35</Words>
  <Application>Microsoft Office PowerPoint</Application>
  <PresentationFormat>Widescreen</PresentationFormat>
  <Paragraphs>12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MS Shell Dlg 2</vt:lpstr>
      <vt:lpstr>Wingdings</vt:lpstr>
      <vt:lpstr>Wingdings 3</vt:lpstr>
      <vt:lpstr>Madison</vt:lpstr>
      <vt:lpstr>The Multithreaded Maniacs’ Trivia Maze</vt:lpstr>
      <vt:lpstr>Current UML</vt:lpstr>
      <vt:lpstr>GitHub</vt:lpstr>
      <vt:lpstr>Pivotal Tracker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Trivia Maze</dc:title>
  <dc:creator>Jesse Ross</dc:creator>
  <cp:lastModifiedBy>Jesse Ross</cp:lastModifiedBy>
  <cp:revision>4</cp:revision>
  <dcterms:created xsi:type="dcterms:W3CDTF">2019-12-09T07:30:33Z</dcterms:created>
  <dcterms:modified xsi:type="dcterms:W3CDTF">2019-12-09T10:15:24Z</dcterms:modified>
</cp:coreProperties>
</file>