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5298" y="957943"/>
            <a:ext cx="8915399" cy="2262781"/>
          </a:xfrm>
        </p:spPr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猜數字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32013" y="4015379"/>
            <a:ext cx="8915399" cy="1126283"/>
          </a:xfrm>
        </p:spPr>
        <p:txBody>
          <a:bodyPr>
            <a:normAutofit/>
          </a:bodyPr>
          <a:lstStyle/>
          <a:p>
            <a:r>
              <a:rPr lang="zh-TW" altLang="en-US" sz="3000" dirty="0" smtClean="0"/>
              <a:t> </a:t>
            </a:r>
            <a:r>
              <a:rPr lang="en-US" altLang="zh-TW" sz="3000" dirty="0" smtClean="0"/>
              <a:t>B0229036 </a:t>
            </a:r>
            <a:r>
              <a:rPr lang="zh-TW" altLang="en-US" sz="3000" dirty="0" smtClean="0"/>
              <a:t>戴君霖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9307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8747"/>
          </a:xfrm>
        </p:spPr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猜數字小遊戲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981200"/>
            <a:ext cx="8915400" cy="3930022"/>
          </a:xfrm>
        </p:spPr>
        <p:txBody>
          <a:bodyPr/>
          <a:lstStyle/>
          <a:p>
            <a:r>
              <a:rPr lang="zh-TW" altLang="en-US" sz="2200" dirty="0" smtClean="0"/>
              <a:t>規則</a:t>
            </a:r>
            <a:r>
              <a:rPr lang="en-US" altLang="zh-TW" sz="2200" dirty="0" smtClean="0"/>
              <a:t>:</a:t>
            </a:r>
          </a:p>
          <a:p>
            <a:r>
              <a:rPr lang="zh-TW" altLang="en-US" sz="2200" dirty="0" smtClean="0"/>
              <a:t>程式會隨機產生</a:t>
            </a:r>
            <a:r>
              <a:rPr lang="en-US" altLang="zh-TW" sz="2200" dirty="0" smtClean="0"/>
              <a:t>1</a:t>
            </a:r>
            <a:r>
              <a:rPr lang="zh-TW" altLang="en-US" sz="2200" dirty="0" smtClean="0"/>
              <a:t>個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位數，</a:t>
            </a:r>
            <a:r>
              <a:rPr lang="en-US" altLang="zh-TW" sz="2200" dirty="0" smtClean="0"/>
              <a:t>0</a:t>
            </a:r>
            <a:r>
              <a:rPr lang="zh-TW" altLang="en-US" sz="2200" dirty="0" smtClean="0"/>
              <a:t>可以放第一個數字</a:t>
            </a:r>
            <a:endParaRPr lang="en-US" altLang="zh-TW" sz="2200" dirty="0" smtClean="0"/>
          </a:p>
          <a:p>
            <a:r>
              <a:rPr lang="zh-TW" altLang="en-US" sz="2200" dirty="0" smtClean="0"/>
              <a:t>使用者每次輸入一個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位數，程式都會回復猜的數字是幾</a:t>
            </a:r>
            <a:r>
              <a:rPr lang="en-US" altLang="zh-TW" sz="2200" dirty="0" smtClean="0"/>
              <a:t>A</a:t>
            </a:r>
            <a:r>
              <a:rPr lang="zh-TW" altLang="en-US" sz="2200" dirty="0" smtClean="0"/>
              <a:t>幾</a:t>
            </a:r>
            <a:r>
              <a:rPr lang="en-US" altLang="zh-TW" sz="2200" dirty="0" smtClean="0"/>
              <a:t>B</a:t>
            </a:r>
          </a:p>
          <a:p>
            <a:r>
              <a:rPr lang="zh-TW" altLang="en-US" sz="2200" dirty="0" smtClean="0"/>
              <a:t>不是輸入</a:t>
            </a:r>
            <a:r>
              <a:rPr lang="en-US" altLang="zh-TW" sz="2200" dirty="0" smtClean="0"/>
              <a:t>4</a:t>
            </a:r>
            <a:r>
              <a:rPr lang="zh-TW" altLang="en-US" sz="2200" dirty="0" smtClean="0"/>
              <a:t>位數會要求使用者重新輸入</a:t>
            </a:r>
            <a:endParaRPr lang="en-US" altLang="zh-TW" sz="2200" dirty="0" smtClean="0"/>
          </a:p>
          <a:p>
            <a:r>
              <a:rPr lang="en-US" altLang="zh-TW" sz="2200" dirty="0" smtClean="0"/>
              <a:t>A</a:t>
            </a:r>
            <a:r>
              <a:rPr lang="zh-TW" altLang="en-US" sz="2200" dirty="0" smtClean="0"/>
              <a:t>是猜的數字且位置都正確 </a:t>
            </a:r>
            <a:r>
              <a:rPr lang="en-US" altLang="zh-TW" sz="2200" dirty="0" smtClean="0"/>
              <a:t>B</a:t>
            </a:r>
            <a:r>
              <a:rPr lang="zh-TW" altLang="en-US" sz="2200" dirty="0" smtClean="0"/>
              <a:t>是猜的數字正確但位置不正確</a:t>
            </a:r>
            <a:endParaRPr lang="en-US" altLang="zh-TW" sz="2200" dirty="0" smtClean="0"/>
          </a:p>
          <a:p>
            <a:r>
              <a:rPr lang="zh-TW" altLang="en-US" sz="2200" dirty="0" smtClean="0"/>
              <a:t>程式會記錄猜了幾次</a:t>
            </a:r>
            <a:endParaRPr lang="en-US" altLang="zh-TW" sz="22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84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233"/>
          </a:xfrm>
        </p:spPr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675" y="1834862"/>
            <a:ext cx="6369109" cy="34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3433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665514"/>
            <a:ext cx="8915400" cy="424570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45511"/>
            <a:ext cx="7458302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8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4319"/>
          </a:xfrm>
        </p:spPr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687286"/>
            <a:ext cx="8915400" cy="4223936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87286"/>
            <a:ext cx="8495238" cy="37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5461"/>
          </a:xfrm>
        </p:spPr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09057"/>
            <a:ext cx="8915400" cy="4202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 smtClean="0"/>
              <a:t>小時候就很常跟哥哥玩猜數字，因為他需要經過一番思考，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zh-TW" altLang="en-US" sz="2200" dirty="0" smtClean="0"/>
              <a:t>隨便亂猜會很沒有效率，只有把每一次猜的紀錄記下來，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zh-TW" altLang="en-US" sz="2200" dirty="0" smtClean="0"/>
              <a:t>並經過思考和推理才能快速的猜到答案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zh-TW" altLang="en-US" sz="2200" dirty="0" smtClean="0"/>
              <a:t>所以這次就寫了一個猜數字的小遊戲，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zh-TW" altLang="en-US" sz="2200" dirty="0" smtClean="0"/>
              <a:t>以後有時間可能會美化一下介面，或者新增提示的功能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7471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謝謝聆聽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43" y="1235641"/>
            <a:ext cx="7336971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77581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158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Century Gothic</vt:lpstr>
      <vt:lpstr>Wingdings 3</vt:lpstr>
      <vt:lpstr>絲縷</vt:lpstr>
      <vt:lpstr>Python猜數字</vt:lpstr>
      <vt:lpstr>Python 猜數字小遊戲</vt:lpstr>
      <vt:lpstr>遊戲畫面</vt:lpstr>
      <vt:lpstr>程式碼</vt:lpstr>
      <vt:lpstr>程式碼</vt:lpstr>
      <vt:lpstr>心得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訊號與系統期末報告</dc:title>
  <dc:creator>kenny2</dc:creator>
  <cp:lastModifiedBy>kenny2</cp:lastModifiedBy>
  <cp:revision>5</cp:revision>
  <dcterms:created xsi:type="dcterms:W3CDTF">2017-06-05T18:51:57Z</dcterms:created>
  <dcterms:modified xsi:type="dcterms:W3CDTF">2017-06-21T07:56:44Z</dcterms:modified>
</cp:coreProperties>
</file>