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A2CB7C0-7E7C-434F-AA82-031F14D8FE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LibreOffice/6.0.4.1$Linux_X86_64 LibreOffice_project/00m0$Build-1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2018-06-08T16:24:12Z</dcterms:created>
  <dc:creator/>
  <dc:description/>
  <dc:language>en-US</dc:language>
  <cp:lastModifiedBy/>
  <cp:revision>0</cp:revision>
  <dc:subject/>
  <dc:title/>
</cp:coreProperties>
</file>