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1" r:id="rId3"/>
    <p:sldId id="266" r:id="rId4"/>
    <p:sldId id="267" r:id="rId5"/>
    <p:sldId id="257" r:id="rId6"/>
    <p:sldId id="260" r:id="rId7"/>
    <p:sldId id="258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707" autoAdjust="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2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83053-48F4-468F-984C-A8FB39511B3F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FAE13-8391-4FDD-B7B1-8A70F021B5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349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D4D2D-16F2-471C-8162-F4AA43FD9C5E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C9990-6AF0-4861-8939-49F2C28A7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72278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C9990-6AF0-4861-8939-49F2C28A7EBE}" type="slidenum">
              <a:rPr lang="ru-RU" smtClean="0"/>
              <a:t>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24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4C9990-6AF0-4861-8939-49F2C28A7EB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644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C9990-6AF0-4861-8939-49F2C28A7EBE}" type="slidenum">
              <a:rPr lang="ru-RU" smtClean="0"/>
              <a:t>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3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EA7650BD-CD5D-409E-9035-4A1330DA15DE}" type="datetime1">
              <a:rPr lang="ru-RU" smtClean="0"/>
              <a:t>03.08.2018</a:t>
            </a:fld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CBB5-09C2-4381-B26E-691190494D57}" type="datetime1">
              <a:rPr lang="ru-RU" smtClean="0"/>
              <a:t>03.08.2018</a:t>
            </a:fld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97B6-3E1B-4625-892F-EBC125FB2D0F}" type="datetime1">
              <a:rPr lang="ru-RU" smtClean="0"/>
              <a:t>03.08.2018</a:t>
            </a:fld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A94E-3DB5-490C-8720-D72C2253B89D}" type="datetime1">
              <a:rPr lang="ru-RU" smtClean="0"/>
              <a:t>03.08.2018</a:t>
            </a:fld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C620F282-0A4D-47C0-A625-8D017E9BB050}" type="datetime1">
              <a:rPr lang="ru-RU" smtClean="0"/>
              <a:t>03.08.2018</a:t>
            </a:fld>
            <a:endParaRPr lang="ru-RU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ru-RU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D70866F-1972-4250-8505-973463C64CCE}" type="datetime1">
              <a:rPr lang="ru-RU" smtClean="0"/>
              <a:t>03.08.2018</a:t>
            </a:fld>
            <a:endParaRPr lang="ru-RU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39AF19-3E1A-4ADA-9741-DBE45889413B}" type="datetime1">
              <a:rPr lang="ru-RU" smtClean="0"/>
              <a:t>03.08.2018</a:t>
            </a:fld>
            <a:endParaRPr lang="ru-RU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5A55-4704-4065-98D9-B503A8B83583}" type="datetime1">
              <a:rPr lang="ru-RU" smtClean="0"/>
              <a:t>03.08.2018</a:t>
            </a:fld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AC6F-86AA-4CA0-B162-28D167D3E592}" type="datetime1">
              <a:rPr lang="ru-RU" smtClean="0"/>
              <a:t>03.08.2018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584B8A2-446B-45D0-84AE-03D5FED51ECE}" type="datetime1">
              <a:rPr lang="ru-RU" smtClean="0"/>
              <a:t>03.08.2018</a:t>
            </a:fld>
            <a:endParaRPr lang="ru-RU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99FE-234C-4A72-BE8B-B59C53ECAACF}" type="datetime1">
              <a:rPr lang="ru-RU" smtClean="0"/>
              <a:t>03.08.2018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00182CFF-DA8A-481E-91A1-1F9BBA61E218}" type="datetime1">
              <a:rPr lang="ru-RU" smtClean="0"/>
              <a:t>03.08.2018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enny5660.github.io/summer_game_2018/sum_game_2018/sum_game_2018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6781800" cy="1268760"/>
          </a:xfrm>
        </p:spPr>
        <p:txBody>
          <a:bodyPr/>
          <a:lstStyle/>
          <a:p>
            <a:pPr algn="ctr"/>
            <a:r>
              <a:rPr lang="ru-RU" sz="1800" dirty="0">
                <a:latin typeface="Arial" pitchFamily="34" charset="0"/>
                <a:cs typeface="Arial" pitchFamily="34" charset="0"/>
              </a:rPr>
              <a:t>Дальневосточный федеральный университет </a:t>
            </a:r>
            <a:br>
              <a:rPr lang="ru-RU" sz="1800" dirty="0">
                <a:latin typeface="Arial" pitchFamily="34" charset="0"/>
                <a:cs typeface="Arial" pitchFamily="34" charset="0"/>
              </a:rPr>
            </a:br>
            <a:r>
              <a:rPr lang="ru-RU" sz="1800" dirty="0">
                <a:latin typeface="Arial" pitchFamily="34" charset="0"/>
                <a:cs typeface="Arial" pitchFamily="34" charset="0"/>
              </a:rPr>
              <a:t>Математический </a:t>
            </a:r>
            <a:br>
              <a:rPr lang="ru-RU" sz="1800" dirty="0">
                <a:latin typeface="Arial" pitchFamily="34" charset="0"/>
                <a:cs typeface="Arial" pitchFamily="34" charset="0"/>
              </a:rPr>
            </a:br>
            <a:r>
              <a:rPr lang="ru-RU" sz="1800" dirty="0">
                <a:latin typeface="Arial" pitchFamily="34" charset="0"/>
                <a:cs typeface="Arial" pitchFamily="34" charset="0"/>
              </a:rPr>
              <a:t>Школа естественных наук</a:t>
            </a:r>
            <a:br>
              <a:rPr lang="ru-RU" sz="1800" dirty="0">
                <a:latin typeface="Arial" pitchFamily="34" charset="0"/>
                <a:cs typeface="Arial" pitchFamily="34" charset="0"/>
              </a:rPr>
            </a:br>
            <a:r>
              <a:rPr lang="ru-RU" sz="1800" dirty="0">
                <a:latin typeface="Arial" pitchFamily="34" charset="0"/>
                <a:cs typeface="Arial" pitchFamily="34" charset="0"/>
              </a:rPr>
              <a:t>Институт прикладной математики и прикладной информатики </a:t>
            </a:r>
            <a:br>
              <a:rPr lang="ru-RU" sz="1800" dirty="0">
                <a:latin typeface="Arial" pitchFamily="34" charset="0"/>
                <a:cs typeface="Arial" pitchFamily="34" charset="0"/>
              </a:rPr>
            </a:br>
            <a:r>
              <a:rPr lang="ru-RU" sz="1800" dirty="0">
                <a:latin typeface="Arial" pitchFamily="34" charset="0"/>
                <a:cs typeface="Arial" pitchFamily="34" charset="0"/>
              </a:rPr>
              <a:t>Кафедра математики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79263" y="2348880"/>
            <a:ext cx="30116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/>
              <a:t>iPoint.io</a:t>
            </a:r>
            <a:endParaRPr lang="ru-RU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1217" y="3907723"/>
            <a:ext cx="34670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>
                <a:latin typeface="Arial" pitchFamily="34" charset="0"/>
                <a:cs typeface="Arial" pitchFamily="34" charset="0"/>
              </a:rPr>
              <a:t>Отчет по летней практике</a:t>
            </a:r>
          </a:p>
          <a:p>
            <a:pPr algn="r"/>
            <a:r>
              <a:rPr lang="ru-RU" dirty="0">
                <a:latin typeface="Arial" pitchFamily="34" charset="0"/>
                <a:cs typeface="Arial" pitchFamily="34" charset="0"/>
              </a:rPr>
              <a:t>Студенты группы Б8103а</a:t>
            </a:r>
          </a:p>
          <a:p>
            <a:pPr algn="r"/>
            <a:r>
              <a:rPr lang="ru-RU" dirty="0">
                <a:latin typeface="Arial" pitchFamily="34" charset="0"/>
                <a:cs typeface="Arial" pitchFamily="34" charset="0"/>
              </a:rPr>
              <a:t>Исполнители:</a:t>
            </a:r>
          </a:p>
          <a:p>
            <a:pPr algn="r"/>
            <a:r>
              <a:rPr lang="ru-RU" dirty="0" err="1">
                <a:latin typeface="Arial" pitchFamily="34" charset="0"/>
                <a:cs typeface="Arial" pitchFamily="34" charset="0"/>
              </a:rPr>
              <a:t>Лямаева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Миахаила</a:t>
            </a:r>
            <a:r>
              <a:rPr lang="ru-RU" dirty="0">
                <a:latin typeface="Arial" pitchFamily="34" charset="0"/>
                <a:cs typeface="Arial" pitchFamily="34" charset="0"/>
              </a:rPr>
              <a:t> Сергеевич</a:t>
            </a:r>
          </a:p>
          <a:p>
            <a:pPr algn="r"/>
            <a:r>
              <a:rPr lang="ru-RU" dirty="0" err="1">
                <a:latin typeface="Arial" pitchFamily="34" charset="0"/>
                <a:cs typeface="Arial" pitchFamily="34" charset="0"/>
              </a:rPr>
              <a:t>Юсифзаде</a:t>
            </a:r>
            <a:r>
              <a:rPr lang="ru-RU" dirty="0">
                <a:latin typeface="Arial" pitchFamily="34" charset="0"/>
                <a:cs typeface="Arial" pitchFamily="34" charset="0"/>
              </a:rPr>
              <a:t> Али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Мансыр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оглы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ru-RU" dirty="0">
                <a:latin typeface="Arial" pitchFamily="34" charset="0"/>
                <a:cs typeface="Arial" pitchFamily="34" charset="0"/>
              </a:rPr>
              <a:t>Руководитель:</a:t>
            </a:r>
          </a:p>
          <a:p>
            <a:pPr algn="r"/>
            <a:r>
              <a:rPr lang="ru-RU" dirty="0" err="1">
                <a:latin typeface="Arial" pitchFamily="34" charset="0"/>
                <a:cs typeface="Arial" pitchFamily="34" charset="0"/>
              </a:rPr>
              <a:t>Кленин</a:t>
            </a:r>
            <a:r>
              <a:rPr lang="ru-RU" dirty="0">
                <a:latin typeface="Arial" pitchFamily="34" charset="0"/>
                <a:cs typeface="Arial" pitchFamily="34" charset="0"/>
              </a:rPr>
              <a:t> Александр Сергеевич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8779" y="6321144"/>
            <a:ext cx="257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г. Владивосток, 2018 г.</a:t>
            </a:r>
          </a:p>
        </p:txBody>
      </p:sp>
    </p:spTree>
    <p:extLst>
      <p:ext uri="{BB962C8B-B14F-4D97-AF65-F5344CB8AC3E}">
        <p14:creationId xmlns:p14="http://schemas.microsoft.com/office/powerpoint/2010/main" val="3785003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в команде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2800" dirty="0" err="1"/>
              <a:t>Лямаев</a:t>
            </a:r>
            <a:r>
              <a:rPr lang="ru-RU" sz="2800" dirty="0"/>
              <a:t> Михаил Сергеевич – создатель игрового движка , программист</a:t>
            </a:r>
          </a:p>
          <a:p>
            <a:pPr marL="0" indent="0">
              <a:buNone/>
            </a:pPr>
            <a:endParaRPr lang="ru-RU" sz="2800" dirty="0"/>
          </a:p>
          <a:p>
            <a:pPr>
              <a:buFont typeface="Wingdings" pitchFamily="2" charset="2"/>
              <a:buChar char="Ø"/>
            </a:pPr>
            <a:r>
              <a:rPr lang="ru-RU" sz="2800" dirty="0" err="1"/>
              <a:t>Юсифзаде</a:t>
            </a:r>
            <a:r>
              <a:rPr lang="ru-RU" sz="2800" dirty="0"/>
              <a:t> Али </a:t>
            </a:r>
            <a:r>
              <a:rPr lang="ru-RU" sz="2800" dirty="0" err="1"/>
              <a:t>Мансыр</a:t>
            </a:r>
            <a:r>
              <a:rPr lang="ru-RU" sz="2800" dirty="0"/>
              <a:t> </a:t>
            </a:r>
            <a:r>
              <a:rPr lang="ru-RU" sz="2800" dirty="0" err="1"/>
              <a:t>оглы</a:t>
            </a:r>
            <a:r>
              <a:rPr lang="ru-RU" sz="2800" dirty="0"/>
              <a:t> – </a:t>
            </a:r>
            <a:r>
              <a:rPr lang="ru-RU" sz="2800" dirty="0" err="1"/>
              <a:t>геймдизайнер</a:t>
            </a:r>
            <a:r>
              <a:rPr lang="ru-RU" sz="2800" dirty="0"/>
              <a:t> , создатель игрового меню  </a:t>
            </a:r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8676456" y="6629400"/>
            <a:ext cx="467544" cy="228600"/>
          </a:xfrm>
        </p:spPr>
        <p:txBody>
          <a:bodyPr/>
          <a:lstStyle/>
          <a:p>
            <a:fld id="{E5EB9E86-ACFD-4C4E-B1EE-231635812284}" type="slidenum">
              <a:rPr lang="ru-RU" smtClean="0"/>
              <a:t>10</a:t>
            </a:fld>
            <a:r>
              <a:rPr lang="en-US" dirty="0"/>
              <a:t>/10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6988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8800" dirty="0">
                <a:solidFill>
                  <a:schemeClr val="bg1"/>
                </a:solidFill>
                <a:hlinkClick r:id="rId3"/>
              </a:rPr>
              <a:t>Поиграем</a:t>
            </a:r>
            <a:r>
              <a:rPr lang="en-US" sz="8800" dirty="0">
                <a:solidFill>
                  <a:schemeClr val="bg1"/>
                </a:solidFill>
                <a:hlinkClick r:id="rId3"/>
              </a:rPr>
              <a:t>?</a:t>
            </a:r>
            <a:endParaRPr lang="ru-RU" sz="8800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8676456" y="6629400"/>
            <a:ext cx="467544" cy="228600"/>
          </a:xfrm>
        </p:spPr>
        <p:txBody>
          <a:bodyPr/>
          <a:lstStyle/>
          <a:p>
            <a:fld id="{E5EB9E86-ACFD-4C4E-B1EE-231635812284}" type="slidenum">
              <a:rPr lang="ru-RU" smtClean="0"/>
              <a:t>11</a:t>
            </a:fld>
            <a:r>
              <a:rPr lang="en-US" dirty="0"/>
              <a:t>/10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67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Стартовый экран</a:t>
            </a:r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8676456" y="6629400"/>
            <a:ext cx="467544" cy="228600"/>
          </a:xfrm>
        </p:spPr>
        <p:txBody>
          <a:bodyPr/>
          <a:lstStyle/>
          <a:p>
            <a:r>
              <a:rPr lang="en-US" dirty="0"/>
              <a:t>6/10</a:t>
            </a:r>
            <a:endParaRPr lang="ru-RU" dirty="0"/>
          </a:p>
        </p:txBody>
      </p:sp>
      <p:pic>
        <p:nvPicPr>
          <p:cNvPr id="1028" name="Picture 4" descr="C:\Users\iusifzade.am\Desktop\Безымянны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19511"/>
            <a:ext cx="8161554" cy="414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21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3123" y="628142"/>
            <a:ext cx="8229600" cy="914400"/>
          </a:xfrm>
        </p:spPr>
        <p:txBody>
          <a:bodyPr/>
          <a:lstStyle/>
          <a:p>
            <a:r>
              <a:rPr lang="ru-RU" dirty="0"/>
              <a:t>Процесс игры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C4691B-AA57-4C89-9D2A-BE624E173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0" y="1700808"/>
            <a:ext cx="8912800" cy="426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7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53773-A45F-4346-89C3-47F5699DC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715414"/>
            <a:ext cx="8229600" cy="914400"/>
          </a:xfrm>
        </p:spPr>
        <p:txBody>
          <a:bodyPr/>
          <a:lstStyle/>
          <a:p>
            <a:r>
              <a:rPr lang="ru-RU" dirty="0"/>
              <a:t>Конец игры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F2033E1-C0CA-439F-A86A-DDED824B5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95" y="1648340"/>
            <a:ext cx="8963810" cy="424847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6C7003-5400-4226-A8FA-AECC4A51AD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88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Игровой жанр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IO -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казуальный геймплей, массовость игроков</a:t>
            </a:r>
            <a:br>
              <a:rPr lang="ru-RU" sz="2800" dirty="0">
                <a:latin typeface="Arial" pitchFamily="34" charset="0"/>
                <a:cs typeface="Arial" pitchFamily="34" charset="0"/>
              </a:rPr>
            </a:b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Аркада – отсутствие сюжета, их уровни коротки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8676456" y="6629400"/>
            <a:ext cx="467544" cy="228600"/>
          </a:xfrm>
        </p:spPr>
        <p:txBody>
          <a:bodyPr/>
          <a:lstStyle/>
          <a:p>
            <a:fld id="{E5EB9E86-ACFD-4C4E-B1EE-231635812284}" type="slidenum">
              <a:rPr lang="ru-RU" smtClean="0"/>
              <a:t>5</a:t>
            </a:fld>
            <a:r>
              <a:rPr lang="en-US" dirty="0"/>
              <a:t>/10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107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существующих решений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Agar.io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Petri Dish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Spore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Alis.io</a:t>
            </a:r>
            <a:endParaRPr lang="ru-RU" sz="2800" dirty="0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8676456" y="6610350"/>
            <a:ext cx="447224" cy="228600"/>
          </a:xfrm>
        </p:spPr>
        <p:txBody>
          <a:bodyPr/>
          <a:lstStyle/>
          <a:p>
            <a:r>
              <a:rPr lang="en-US" dirty="0"/>
              <a:t>4/10</a:t>
            </a:r>
            <a:endParaRPr lang="ru-RU" dirty="0"/>
          </a:p>
        </p:txBody>
      </p:sp>
      <p:pic>
        <p:nvPicPr>
          <p:cNvPr id="1026" name="Picture 2" descr="http://www.thumbnailtemplates.com/images/thumbs/thumb-080-agar-io-2.jpg">
            <a:extLst>
              <a:ext uri="{FF2B5EF4-FFF2-40B4-BE49-F238E27FC236}">
                <a16:creationId xmlns:a16="http://schemas.microsoft.com/office/drawing/2014/main" id="{49CF5A42-5727-432C-B80C-1AE9DE305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90201"/>
            <a:ext cx="5468100" cy="307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16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Игровой</a:t>
            </a:r>
            <a:r>
              <a:rPr lang="ru-RU" sz="4000" dirty="0">
                <a:latin typeface="Arial" pitchFamily="34" charset="0"/>
                <a:cs typeface="Arial" pitchFamily="34" charset="0"/>
              </a:rPr>
              <a:t> функционал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56112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ru-RU" sz="2400" b="1" dirty="0"/>
              <a:t>Нестандартные функции:</a:t>
            </a:r>
          </a:p>
          <a:p>
            <a:pPr marL="457200" lvl="1" indent="0">
              <a:buNone/>
            </a:pPr>
            <a:endParaRPr lang="ru-RU" sz="2400" b="1" dirty="0"/>
          </a:p>
          <a:p>
            <a:pPr lvl="1">
              <a:buFont typeface="Wingdings" pitchFamily="2" charset="2"/>
              <a:buChar char="Ø"/>
            </a:pPr>
            <a:r>
              <a:rPr lang="ru-RU" sz="2400" dirty="0"/>
              <a:t>Перемещение с помощью сенсора</a:t>
            </a:r>
          </a:p>
          <a:p>
            <a:pPr lvl="1">
              <a:buFont typeface="Wingdings" pitchFamily="2" charset="2"/>
              <a:buChar char="Ø"/>
            </a:pPr>
            <a:r>
              <a:rPr lang="ru-RU" sz="2400" dirty="0"/>
              <a:t>Ускорение с потерей веса</a:t>
            </a: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ru-RU" sz="2400" dirty="0"/>
              <a:t>Плавное ускорение и торможение </a:t>
            </a:r>
          </a:p>
          <a:p>
            <a:pPr lvl="1">
              <a:buFont typeface="Wingdings" pitchFamily="2" charset="2"/>
              <a:buChar char="Ø"/>
            </a:pPr>
            <a:endParaRPr lang="ru-RU" sz="2400" dirty="0"/>
          </a:p>
          <a:p>
            <a:pPr lvl="1">
              <a:buFont typeface="Wingdings" pitchFamily="2" charset="2"/>
              <a:buChar char="Ø"/>
            </a:pPr>
            <a:endParaRPr lang="ru-RU" sz="2400" dirty="0"/>
          </a:p>
          <a:p>
            <a:pPr marL="457200" lvl="1" indent="0">
              <a:buNone/>
            </a:pPr>
            <a:r>
              <a:rPr lang="ru-RU" sz="2400" b="1" dirty="0"/>
              <a:t>Стандартные функции:</a:t>
            </a:r>
          </a:p>
          <a:p>
            <a:pPr marL="457200" lvl="1" indent="0">
              <a:buNone/>
            </a:pPr>
            <a:endParaRPr lang="ru-RU" sz="2400" b="1" dirty="0"/>
          </a:p>
          <a:p>
            <a:pPr lvl="1">
              <a:buFont typeface="Wingdings" pitchFamily="2" charset="2"/>
              <a:buChar char="Ø"/>
            </a:pPr>
            <a:r>
              <a:rPr lang="ru-RU" sz="2400" dirty="0"/>
              <a:t>Перемещение с помощью курсора и клавиатуры</a:t>
            </a:r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8676456" y="6629400"/>
            <a:ext cx="467544" cy="228600"/>
          </a:xfrm>
        </p:spPr>
        <p:txBody>
          <a:bodyPr/>
          <a:lstStyle/>
          <a:p>
            <a:r>
              <a:rPr lang="en-US" dirty="0"/>
              <a:t>5/10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32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 </a:t>
            </a:r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8676456" y="6629400"/>
            <a:ext cx="467544" cy="228600"/>
          </a:xfrm>
        </p:spPr>
        <p:txBody>
          <a:bodyPr/>
          <a:lstStyle/>
          <a:p>
            <a:fld id="{E5EB9E86-ACFD-4C4E-B1EE-231635812284}" type="slidenum">
              <a:rPr lang="ru-RU" smtClean="0"/>
              <a:t>8</a:t>
            </a:fld>
            <a:r>
              <a:rPr lang="en-US" dirty="0"/>
              <a:t>/10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A3F87AF-9E2B-4467-AC58-3CD156ADCB07}"/>
              </a:ext>
            </a:extLst>
          </p:cNvPr>
          <p:cNvSpPr/>
          <p:nvPr/>
        </p:nvSpPr>
        <p:spPr>
          <a:xfrm>
            <a:off x="671464" y="2471765"/>
            <a:ext cx="1996751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GUI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3A5DD11-6A82-427F-9469-135283E56CBC}"/>
              </a:ext>
            </a:extLst>
          </p:cNvPr>
          <p:cNvSpPr/>
          <p:nvPr/>
        </p:nvSpPr>
        <p:spPr>
          <a:xfrm>
            <a:off x="4481093" y="2257903"/>
            <a:ext cx="2630085" cy="929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Game Engine</a:t>
            </a:r>
          </a:p>
          <a:p>
            <a:pPr algn="ctr"/>
            <a:endParaRPr lang="en-US" dirty="0"/>
          </a:p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8131232-B47D-416D-9E18-B5FABA08B0E5}"/>
              </a:ext>
            </a:extLst>
          </p:cNvPr>
          <p:cNvSpPr/>
          <p:nvPr/>
        </p:nvSpPr>
        <p:spPr>
          <a:xfrm>
            <a:off x="5654352" y="3311861"/>
            <a:ext cx="1368152" cy="480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Scene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F80C945-5405-408F-8A80-D8DD34BAF87C}"/>
              </a:ext>
            </a:extLst>
          </p:cNvPr>
          <p:cNvSpPr/>
          <p:nvPr/>
        </p:nvSpPr>
        <p:spPr>
          <a:xfrm>
            <a:off x="5382750" y="4009815"/>
            <a:ext cx="1911356" cy="514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GameObject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AE6ACD1-0A5B-4E5B-9BCD-1246C4E756F5}"/>
              </a:ext>
            </a:extLst>
          </p:cNvPr>
          <p:cNvSpPr/>
          <p:nvPr/>
        </p:nvSpPr>
        <p:spPr>
          <a:xfrm>
            <a:off x="6321998" y="4741776"/>
            <a:ext cx="1369435" cy="473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Eater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FD4D095-7C5B-46DF-AFD4-C1E805982DE3}"/>
              </a:ext>
            </a:extLst>
          </p:cNvPr>
          <p:cNvSpPr/>
          <p:nvPr/>
        </p:nvSpPr>
        <p:spPr>
          <a:xfrm>
            <a:off x="7220139" y="5352630"/>
            <a:ext cx="1718253" cy="514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02154B9-7C1E-4C0F-A564-66D4E49C5C5A}"/>
              </a:ext>
            </a:extLst>
          </p:cNvPr>
          <p:cNvSpPr/>
          <p:nvPr/>
        </p:nvSpPr>
        <p:spPr>
          <a:xfrm>
            <a:off x="5246896" y="5352630"/>
            <a:ext cx="1629360" cy="514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Bot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0C58361-8974-4E42-AA27-554CA282D89A}"/>
              </a:ext>
            </a:extLst>
          </p:cNvPr>
          <p:cNvSpPr/>
          <p:nvPr/>
        </p:nvSpPr>
        <p:spPr>
          <a:xfrm>
            <a:off x="2226034" y="3814025"/>
            <a:ext cx="1448409" cy="473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MainMenu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9C31A59-D6D6-4FCA-A1D1-5FF1D6C52918}"/>
              </a:ext>
            </a:extLst>
          </p:cNvPr>
          <p:cNvSpPr/>
          <p:nvPr/>
        </p:nvSpPr>
        <p:spPr>
          <a:xfrm>
            <a:off x="4105" y="3902561"/>
            <a:ext cx="1962032" cy="350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GameOverMenu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2283031-2F26-4217-973E-A8B434F40B3C}"/>
              </a:ext>
            </a:extLst>
          </p:cNvPr>
          <p:cNvSpPr/>
          <p:nvPr/>
        </p:nvSpPr>
        <p:spPr>
          <a:xfrm>
            <a:off x="1099523" y="1811795"/>
            <a:ext cx="1140635" cy="321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C822E80-790A-4183-8AB6-D154E52FD033}"/>
              </a:ext>
            </a:extLst>
          </p:cNvPr>
          <p:cNvSpPr/>
          <p:nvPr/>
        </p:nvSpPr>
        <p:spPr>
          <a:xfrm>
            <a:off x="5077946" y="1686527"/>
            <a:ext cx="1276267" cy="3127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CANVAS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1132497-60AC-424B-B151-8722044B13AE}"/>
              </a:ext>
            </a:extLst>
          </p:cNvPr>
          <p:cNvSpPr/>
          <p:nvPr/>
        </p:nvSpPr>
        <p:spPr>
          <a:xfrm>
            <a:off x="5756009" y="2775097"/>
            <a:ext cx="1160375" cy="2611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CurScene</a:t>
            </a:r>
            <a:endParaRPr lang="ru-RU" sz="16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3246489-5B80-4D68-9D67-023ED6CC359E}"/>
              </a:ext>
            </a:extLst>
          </p:cNvPr>
          <p:cNvSpPr/>
          <p:nvPr/>
        </p:nvSpPr>
        <p:spPr>
          <a:xfrm>
            <a:off x="4596493" y="2775097"/>
            <a:ext cx="1044117" cy="2611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GameLoop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8EEEB12-7BC0-49AE-9913-4D3684352369}"/>
              </a:ext>
            </a:extLst>
          </p:cNvPr>
          <p:cNvSpPr/>
          <p:nvPr/>
        </p:nvSpPr>
        <p:spPr>
          <a:xfrm>
            <a:off x="4284917" y="4754186"/>
            <a:ext cx="1369435" cy="473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Food</a:t>
            </a: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2707A2A-4279-49AB-8027-479E6C2364F3}"/>
              </a:ext>
            </a:extLst>
          </p:cNvPr>
          <p:cNvSpPr/>
          <p:nvPr/>
        </p:nvSpPr>
        <p:spPr>
          <a:xfrm>
            <a:off x="985121" y="3149854"/>
            <a:ext cx="1369435" cy="473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  <a:endParaRPr lang="ru-RU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EC043BA-9131-44B9-879B-4285C8BD598C}"/>
              </a:ext>
            </a:extLst>
          </p:cNvPr>
          <p:cNvCxnSpPr>
            <a:stCxn id="15" idx="2"/>
            <a:endCxn id="4" idx="0"/>
          </p:cNvCxnSpPr>
          <p:nvPr/>
        </p:nvCxnSpPr>
        <p:spPr>
          <a:xfrm flipH="1">
            <a:off x="1669839" y="2132958"/>
            <a:ext cx="0" cy="33880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CD1AE3F-8CD9-474C-92F6-1C3C5931DB6E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1669839" y="3047829"/>
            <a:ext cx="1" cy="10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3E71721-F8A5-461E-82D3-72A15FE6D42F}"/>
              </a:ext>
            </a:extLst>
          </p:cNvPr>
          <p:cNvCxnSpPr>
            <a:stCxn id="20" idx="2"/>
            <a:endCxn id="14" idx="0"/>
          </p:cNvCxnSpPr>
          <p:nvPr/>
        </p:nvCxnSpPr>
        <p:spPr>
          <a:xfrm flipH="1">
            <a:off x="985121" y="3623417"/>
            <a:ext cx="684718" cy="27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69374C0-25C3-4216-8B5E-3044EA5BD42B}"/>
              </a:ext>
            </a:extLst>
          </p:cNvPr>
          <p:cNvCxnSpPr>
            <a:stCxn id="20" idx="2"/>
            <a:endCxn id="13" idx="0"/>
          </p:cNvCxnSpPr>
          <p:nvPr/>
        </p:nvCxnSpPr>
        <p:spPr>
          <a:xfrm>
            <a:off x="1669839" y="3623417"/>
            <a:ext cx="1280400" cy="19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7B1D677C-87D1-436E-AA83-BEBC91A54127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6336197" y="3036219"/>
            <a:ext cx="2231" cy="27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5512A64-964B-4E66-99A6-0682FD8F32A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338428" y="3792623"/>
            <a:ext cx="0" cy="217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BA66B176-1330-4AA0-B229-5B59E16BB3F0}"/>
              </a:ext>
            </a:extLst>
          </p:cNvPr>
          <p:cNvCxnSpPr>
            <a:stCxn id="9" idx="2"/>
            <a:endCxn id="19" idx="0"/>
          </p:cNvCxnSpPr>
          <p:nvPr/>
        </p:nvCxnSpPr>
        <p:spPr>
          <a:xfrm flipH="1">
            <a:off x="4969635" y="4524584"/>
            <a:ext cx="1368793" cy="22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C84EBE0-87DD-41BD-978C-22D2DA75276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338428" y="4524584"/>
            <a:ext cx="668288" cy="217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A06B4F47-7FD8-41FE-BBB9-B636C2F1B102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6061576" y="5215339"/>
            <a:ext cx="945140" cy="13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E1C48966-5676-40C9-9B91-81B719D1B51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006716" y="5215339"/>
            <a:ext cx="1072550" cy="13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28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Статистика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56 </a:t>
            </a:r>
            <a:r>
              <a:rPr lang="ru-RU" sz="2800" dirty="0" err="1"/>
              <a:t>коммитов</a:t>
            </a:r>
            <a:r>
              <a:rPr lang="ru-RU" sz="2800" dirty="0"/>
              <a:t> </a:t>
            </a:r>
          </a:p>
          <a:p>
            <a:r>
              <a:rPr lang="ru-RU" sz="2800" dirty="0"/>
              <a:t>50ч усердной работы</a:t>
            </a:r>
          </a:p>
          <a:p>
            <a:r>
              <a:rPr lang="ru-RU" sz="2800" dirty="0"/>
              <a:t>1100 строк кода</a:t>
            </a:r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8676456" y="6629400"/>
            <a:ext cx="467544" cy="228600"/>
          </a:xfrm>
        </p:spPr>
        <p:txBody>
          <a:bodyPr/>
          <a:lstStyle/>
          <a:p>
            <a:fld id="{E5EB9E86-ACFD-4C4E-B1EE-231635812284}" type="slidenum">
              <a:rPr lang="ru-RU" smtClean="0"/>
              <a:t>9</a:t>
            </a:fld>
            <a:r>
              <a:rPr lang="en-US" dirty="0"/>
              <a:t>/10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8778032"/>
      </p:ext>
    </p:extLst>
  </p:cSld>
  <p:clrMapOvr>
    <a:masterClrMapping/>
  </p:clrMapOvr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TM01859866[[fn=Макрос]]</Template>
  <TotalTime>348</TotalTime>
  <Words>156</Words>
  <Application>Microsoft Office PowerPoint</Application>
  <PresentationFormat>Экран (4:3)</PresentationFormat>
  <Paragraphs>70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Wingdings</vt:lpstr>
      <vt:lpstr>Macro</vt:lpstr>
      <vt:lpstr>Дальневосточный федеральный университет  Математический  Школа естественных наук Институт прикладной математики и прикладной информатики  Кафедра математики</vt:lpstr>
      <vt:lpstr>Стартовый экран</vt:lpstr>
      <vt:lpstr>Процесс игры</vt:lpstr>
      <vt:lpstr>Конец игры</vt:lpstr>
      <vt:lpstr>Игровой жанр</vt:lpstr>
      <vt:lpstr>Обзор существующих решений </vt:lpstr>
      <vt:lpstr>Игровой функционал</vt:lpstr>
      <vt:lpstr>Диаграмма классов </vt:lpstr>
      <vt:lpstr>Статистика </vt:lpstr>
      <vt:lpstr>Роли в команде </vt:lpstr>
      <vt:lpstr>Презентация PowerPoint</vt:lpstr>
    </vt:vector>
  </TitlesOfParts>
  <Company>ДВФУ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Юсифзаде Али Мансыр оглы</dc:creator>
  <cp:lastModifiedBy>kenny kenny</cp:lastModifiedBy>
  <cp:revision>30</cp:revision>
  <dcterms:created xsi:type="dcterms:W3CDTF">2018-08-02T03:24:04Z</dcterms:created>
  <dcterms:modified xsi:type="dcterms:W3CDTF">2018-08-03T02:17:40Z</dcterms:modified>
</cp:coreProperties>
</file>