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07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2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4D2D-16F2-471C-8162-F4AA43FD9C5E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9990-6AF0-4861-8939-49F2C28A7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2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C9990-6AF0-4861-8939-49F2C28A7EB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3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B90B4D43-B3AE-49D7-9864-B201DDB89DC0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D43-B3AE-49D7-9864-B201DDB89DC0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D43-B3AE-49D7-9864-B201DDB89DC0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D43-B3AE-49D7-9864-B201DDB89DC0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B90B4D43-B3AE-49D7-9864-B201DDB89DC0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ru-RU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90B4D43-B3AE-49D7-9864-B201DDB89DC0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90B4D43-B3AE-49D7-9864-B201DDB89DC0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D43-B3AE-49D7-9864-B201DDB89DC0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D43-B3AE-49D7-9864-B201DDB89DC0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90B4D43-B3AE-49D7-9864-B201DDB89DC0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4D43-B3AE-49D7-9864-B201DDB89DC0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90B4D43-B3AE-49D7-9864-B201DDB89DC0}" type="datetimeFigureOut">
              <a:rPr lang="ru-RU" smtClean="0"/>
              <a:t>02.08.2018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nny5660.github.io/summer_game_2018/sum_game_2018/sum_game_2018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6781800" cy="1268760"/>
          </a:xfrm>
        </p:spPr>
        <p:txBody>
          <a:bodyPr/>
          <a:lstStyle/>
          <a:p>
            <a:pPr algn="ctr"/>
            <a:r>
              <a:rPr lang="ru-RU" sz="1800" dirty="0" smtClean="0">
                <a:latin typeface="Arial" pitchFamily="34" charset="0"/>
                <a:cs typeface="Arial" pitchFamily="34" charset="0"/>
              </a:rPr>
              <a:t>Дальневосточный федеральный университет </a:t>
            </a:r>
            <a:br>
              <a:rPr lang="ru-RU" sz="1800" dirty="0" smtClean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Математический </a:t>
            </a:r>
            <a:br>
              <a:rPr lang="ru-RU" sz="1800" dirty="0" smtClean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Школа естественных наук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/>
            </a:r>
            <a:br>
              <a:rPr lang="ru-RU" sz="1800" dirty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Институт прикладной математики и прикладной информатики </a:t>
            </a:r>
            <a:br>
              <a:rPr lang="ru-RU" sz="1800" dirty="0" smtClean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Кафедра математики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9263" y="2348880"/>
            <a:ext cx="30116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/>
              <a:t>iPoint.io</a:t>
            </a:r>
            <a:endParaRPr lang="ru-RU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1217" y="3907723"/>
            <a:ext cx="34670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Отчет по летней практике</a:t>
            </a:r>
          </a:p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Студенты группы Б8103а</a:t>
            </a:r>
          </a:p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Исполнители:</a:t>
            </a:r>
          </a:p>
          <a:p>
            <a:pPr algn="r"/>
            <a:r>
              <a:rPr lang="ru-RU" dirty="0" err="1" smtClean="0">
                <a:latin typeface="Arial" pitchFamily="34" charset="0"/>
                <a:cs typeface="Arial" pitchFamily="34" charset="0"/>
              </a:rPr>
              <a:t>Лямаева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Миахаила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Сергеевич</a:t>
            </a:r>
          </a:p>
          <a:p>
            <a:pPr algn="r"/>
            <a:r>
              <a:rPr lang="ru-RU" dirty="0" err="1" smtClean="0">
                <a:latin typeface="Arial" pitchFamily="34" charset="0"/>
                <a:cs typeface="Arial" pitchFamily="34" charset="0"/>
              </a:rPr>
              <a:t>Юсифзаде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Али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Мансыр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оглы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Руководитель:</a:t>
            </a:r>
          </a:p>
          <a:p>
            <a:pPr algn="r"/>
            <a:r>
              <a:rPr lang="ru-RU" dirty="0" err="1" smtClean="0">
                <a:latin typeface="Arial" pitchFamily="34" charset="0"/>
                <a:cs typeface="Arial" pitchFamily="34" charset="0"/>
              </a:rPr>
              <a:t>Кленин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Александр Сергеевич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8779" y="6321144"/>
            <a:ext cx="257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г. Владивосток, 2018 г.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solidFill>
                  <a:schemeClr val="bg1"/>
                </a:solidFill>
                <a:hlinkClick r:id="rId3"/>
              </a:rPr>
              <a:t>G</a:t>
            </a:r>
            <a:r>
              <a:rPr lang="ru-RU" sz="8800" dirty="0" smtClean="0">
                <a:solidFill>
                  <a:schemeClr val="bg1"/>
                </a:solidFill>
                <a:hlinkClick r:id="rId3"/>
              </a:rPr>
              <a:t>О ИГРАТЬ</a:t>
            </a:r>
            <a:r>
              <a:rPr lang="en-US" sz="8800" dirty="0" smtClean="0">
                <a:solidFill>
                  <a:schemeClr val="bg1"/>
                </a:solidFill>
                <a:hlinkClick r:id="rId3"/>
              </a:rPr>
              <a:t>!</a:t>
            </a:r>
            <a:endParaRPr lang="ru-RU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Игровой жанр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IO -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это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подход казуального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геймплея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просто расширенный на огромное количество игроков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/>
            </a:r>
            <a:br>
              <a:rPr lang="ru-RU" sz="2800" dirty="0">
                <a:latin typeface="Arial" pitchFamily="34" charset="0"/>
                <a:cs typeface="Arial" pitchFamily="34" charset="0"/>
              </a:rPr>
            </a:b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Аркада – отсутствие сюжета, их уровни коротки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3200" dirty="0" smtClean="0"/>
              <a:t>Управление с помощью курсора мыши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/>
              <a:t>Сенсорное управление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/>
              <a:t>Плавное ускорение и торможение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/>
              <a:t>Ускорение с потерей массы</a:t>
            </a:r>
          </a:p>
          <a:p>
            <a:pPr>
              <a:buFont typeface="Wingdings" pitchFamily="2" charset="2"/>
              <a:buChar char="Ø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413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Agar.io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Petri </a:t>
            </a:r>
            <a:r>
              <a:rPr lang="en-US" sz="2800" dirty="0"/>
              <a:t>Dish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Spore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Alis.io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51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Игровой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 функционал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561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2400" b="1" dirty="0" smtClean="0"/>
              <a:t>Нестандартные функции:</a:t>
            </a:r>
          </a:p>
          <a:p>
            <a:pPr marL="457200" lvl="1" indent="0">
              <a:buNone/>
            </a:pPr>
            <a:endParaRPr lang="ru-RU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ru-RU" sz="2400" dirty="0" smtClean="0"/>
              <a:t>Перемещение с помощью сенсора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dirty="0" smtClean="0"/>
              <a:t>Ускорение с потерей веса</a:t>
            </a:r>
          </a:p>
          <a:p>
            <a:pPr lvl="1">
              <a:buFont typeface="Wingdings" pitchFamily="2" charset="2"/>
              <a:buChar char="Ø"/>
            </a:pPr>
            <a:endParaRPr lang="ru-RU" sz="2400" dirty="0"/>
          </a:p>
          <a:p>
            <a:pPr marL="457200" lvl="1" indent="0">
              <a:buNone/>
            </a:pPr>
            <a:r>
              <a:rPr lang="ru-RU" sz="2400" b="1" dirty="0" smtClean="0"/>
              <a:t>Стандартные функции:</a:t>
            </a:r>
          </a:p>
          <a:p>
            <a:pPr marL="457200" lvl="1" indent="0">
              <a:buNone/>
            </a:pPr>
            <a:endParaRPr lang="ru-RU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ru-RU" sz="2400" dirty="0" smtClean="0"/>
              <a:t>Перемещение с помощью курсора и клавиатуры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73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2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2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7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 в команде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800" dirty="0" err="1" smtClean="0"/>
              <a:t>Лямаев</a:t>
            </a:r>
            <a:r>
              <a:rPr lang="ru-RU" sz="2800" dirty="0" smtClean="0"/>
              <a:t> Михаил Сергеевич – создатель игрового движка , программист</a:t>
            </a:r>
          </a:p>
          <a:p>
            <a:pPr marL="0" indent="0">
              <a:buNone/>
            </a:pPr>
            <a:endParaRPr lang="ru-RU" sz="2800" dirty="0" smtClean="0"/>
          </a:p>
          <a:p>
            <a:pPr>
              <a:buFont typeface="Wingdings" pitchFamily="2" charset="2"/>
              <a:buChar char="Ø"/>
            </a:pPr>
            <a:r>
              <a:rPr lang="ru-RU" sz="2800" dirty="0" err="1" smtClean="0"/>
              <a:t>Юсифзаде</a:t>
            </a:r>
            <a:r>
              <a:rPr lang="ru-RU" sz="2800" dirty="0" smtClean="0"/>
              <a:t> Али </a:t>
            </a:r>
            <a:r>
              <a:rPr lang="ru-RU" sz="2800" dirty="0" err="1" smtClean="0"/>
              <a:t>Мансыр</a:t>
            </a:r>
            <a:r>
              <a:rPr lang="ru-RU" sz="2800" dirty="0" smtClean="0"/>
              <a:t> </a:t>
            </a:r>
            <a:r>
              <a:rPr lang="ru-RU" sz="2800" dirty="0" err="1" smtClean="0"/>
              <a:t>оглы</a:t>
            </a:r>
            <a:r>
              <a:rPr lang="ru-RU" sz="2800" dirty="0" smtClean="0"/>
              <a:t> – </a:t>
            </a:r>
            <a:r>
              <a:rPr lang="ru-RU" sz="2800" dirty="0" err="1" smtClean="0"/>
              <a:t>геймдизайнер</a:t>
            </a:r>
            <a:r>
              <a:rPr lang="ru-RU" sz="2800" dirty="0" smtClean="0"/>
              <a:t> , создатель игрового меню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69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TM01859866[[fn=Макрос]]</Template>
  <TotalTime>310</TotalTime>
  <Words>125</Words>
  <Application>Microsoft Office PowerPoint</Application>
  <PresentationFormat>Экран (4:3)</PresentationFormat>
  <Paragraphs>41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Macro</vt:lpstr>
      <vt:lpstr>Дальневосточный федеральный университет  Математический  Школа естественных наук Институт прикладной математики и прикладной информатики  Кафедра математики</vt:lpstr>
      <vt:lpstr>Игровой жанр</vt:lpstr>
      <vt:lpstr>Постановка задач</vt:lpstr>
      <vt:lpstr>Обзор существующих решений </vt:lpstr>
      <vt:lpstr>Игровой функционал</vt:lpstr>
      <vt:lpstr>Скриншоты</vt:lpstr>
      <vt:lpstr>Диаграмма классов </vt:lpstr>
      <vt:lpstr>Статистика </vt:lpstr>
      <vt:lpstr>Роли в команде </vt:lpstr>
      <vt:lpstr>Презентация PowerPoint</vt:lpstr>
    </vt:vector>
  </TitlesOfParts>
  <Company>ДВФУ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Юсифзаде Али Мансыр оглы</dc:creator>
  <cp:lastModifiedBy>Юсифзаде Али Мансыр оглы</cp:lastModifiedBy>
  <cp:revision>19</cp:revision>
  <dcterms:created xsi:type="dcterms:W3CDTF">2018-08-02T03:24:04Z</dcterms:created>
  <dcterms:modified xsi:type="dcterms:W3CDTF">2018-08-02T09:06:54Z</dcterms:modified>
</cp:coreProperties>
</file>