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07" autoAdjust="0"/>
  </p:normalViewPr>
  <p:slideViewPr>
    <p:cSldViewPr>
      <p:cViewPr>
        <p:scale>
          <a:sx n="100" d="100"/>
          <a:sy n="100" d="100"/>
        </p:scale>
        <p:origin x="-1944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2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83053-48F4-468F-984C-A8FB39511B3F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AE13-8391-4FDD-B7B1-8A70F021B5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49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4D2D-16F2-471C-8162-F4AA43FD9C5E}" type="datetimeFigureOut">
              <a:rPr lang="ru-RU" smtClean="0"/>
              <a:t>03.08.2018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9990-6AF0-4861-8939-49F2C28A7E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227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C9990-6AF0-4861-8939-49F2C28A7EBE}" type="slidenum">
              <a:rPr lang="ru-RU" smtClean="0"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4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4C9990-6AF0-4861-8939-49F2C28A7EB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64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C9990-6AF0-4861-8939-49F2C28A7EBE}" type="slidenum">
              <a:rPr lang="ru-RU" smtClean="0"/>
              <a:t>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3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EA7650BD-CD5D-409E-9035-4A1330DA15DE}" type="datetime1">
              <a:rPr lang="ru-RU" smtClean="0"/>
              <a:t>03.08.2018</a:t>
            </a:fld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CBB5-09C2-4381-B26E-691190494D57}" type="datetime1">
              <a:rPr lang="ru-RU" smtClean="0"/>
              <a:t>03.08.2018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297B6-3E1B-4625-892F-EBC125FB2D0F}" type="datetime1">
              <a:rPr lang="ru-RU" smtClean="0"/>
              <a:t>03.08.2018</a:t>
            </a:fld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A94E-3DB5-490C-8720-D72C2253B89D}" type="datetime1">
              <a:rPr lang="ru-RU" smtClean="0"/>
              <a:t>03.08.2018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C620F282-0A4D-47C0-A625-8D017E9BB050}" type="datetime1">
              <a:rPr lang="ru-RU" smtClean="0"/>
              <a:t>03.08.2018</a:t>
            </a:fld>
            <a:endParaRPr lang="ru-RU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ru-RU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D70866F-1972-4250-8505-973463C64CCE}" type="datetime1">
              <a:rPr lang="ru-RU" smtClean="0"/>
              <a:t>03.08.2018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39AF19-3E1A-4ADA-9741-DBE45889413B}" type="datetime1">
              <a:rPr lang="ru-RU" smtClean="0"/>
              <a:t>03.08.2018</a:t>
            </a:fld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5A55-4704-4065-98D9-B503A8B83583}" type="datetime1">
              <a:rPr lang="ru-RU" smtClean="0"/>
              <a:t>03.08.2018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5AC6F-86AA-4CA0-B162-28D167D3E592}" type="datetime1">
              <a:rPr lang="ru-RU" smtClean="0"/>
              <a:t>03.08.2018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584B8A2-446B-45D0-84AE-03D5FED51ECE}" type="datetime1">
              <a:rPr lang="ru-RU" smtClean="0"/>
              <a:t>03.08.2018</a:t>
            </a:fld>
            <a:endParaRPr lang="ru-RU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99FE-234C-4A72-BE8B-B59C53ECAACF}" type="datetime1">
              <a:rPr lang="ru-RU" smtClean="0"/>
              <a:t>03.08.2018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0182CFF-DA8A-481E-91A1-1F9BBA61E218}" type="datetime1">
              <a:rPr lang="ru-RU" smtClean="0"/>
              <a:t>03.08.2018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E5EB9E86-ACFD-4C4E-B1EE-23163581228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enny5660.github.io/summer_game_2018/sum_game_2018/sum_game_2018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6781800" cy="1268760"/>
          </a:xfrm>
        </p:spPr>
        <p:txBody>
          <a:bodyPr/>
          <a:lstStyle/>
          <a:p>
            <a:pPr algn="ctr"/>
            <a:r>
              <a:rPr lang="ru-RU" sz="1800" dirty="0" smtClean="0">
                <a:latin typeface="Arial" pitchFamily="34" charset="0"/>
                <a:cs typeface="Arial" pitchFamily="34" charset="0"/>
              </a:rPr>
              <a:t>Дальневосточный федеральный университет </a:t>
            </a:r>
            <a:br>
              <a:rPr lang="ru-RU" sz="1800" dirty="0" smtClean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Математический </a:t>
            </a:r>
            <a:br>
              <a:rPr lang="ru-RU" sz="1800" dirty="0" smtClean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Школа естественных наук</a:t>
            </a:r>
            <a:r>
              <a:rPr lang="ru-RU" sz="1800" dirty="0">
                <a:latin typeface="Arial" pitchFamily="34" charset="0"/>
                <a:cs typeface="Arial" pitchFamily="34" charset="0"/>
              </a:rPr>
              <a:t/>
            </a:r>
            <a:br>
              <a:rPr lang="ru-RU" sz="1800" dirty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Институт прикладной математики и прикладной информатики </a:t>
            </a:r>
            <a:br>
              <a:rPr lang="ru-RU" sz="1800" dirty="0" smtClean="0">
                <a:latin typeface="Arial" pitchFamily="34" charset="0"/>
                <a:cs typeface="Arial" pitchFamily="34" charset="0"/>
              </a:rPr>
            </a:br>
            <a:r>
              <a:rPr lang="ru-RU" sz="1800" dirty="0" smtClean="0">
                <a:latin typeface="Arial" pitchFamily="34" charset="0"/>
                <a:cs typeface="Arial" pitchFamily="34" charset="0"/>
              </a:rPr>
              <a:t>Кафедра математики</a:t>
            </a:r>
            <a:endParaRPr lang="ru-RU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9263" y="2348880"/>
            <a:ext cx="30116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/>
              <a:t>iPoint.io</a:t>
            </a:r>
            <a:endParaRPr lang="ru-RU"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1217" y="3907723"/>
            <a:ext cx="34670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Отчет по летней практике</a:t>
            </a:r>
          </a:p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Студенты группы Б8103а</a:t>
            </a:r>
          </a:p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Исполнители:</a:t>
            </a:r>
          </a:p>
          <a:p>
            <a:pPr algn="r"/>
            <a:r>
              <a:rPr lang="ru-RU" dirty="0" err="1" smtClean="0">
                <a:latin typeface="Arial" pitchFamily="34" charset="0"/>
                <a:cs typeface="Arial" pitchFamily="34" charset="0"/>
              </a:rPr>
              <a:t>Лямаева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Миахаила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Сергеевич</a:t>
            </a:r>
          </a:p>
          <a:p>
            <a:pPr algn="r"/>
            <a:r>
              <a:rPr lang="ru-RU" dirty="0" err="1" smtClean="0">
                <a:latin typeface="Arial" pitchFamily="34" charset="0"/>
                <a:cs typeface="Arial" pitchFamily="34" charset="0"/>
              </a:rPr>
              <a:t>Юсифзаде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Али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Мансыр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оглы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ru-RU" dirty="0" smtClean="0">
                <a:latin typeface="Arial" pitchFamily="34" charset="0"/>
                <a:cs typeface="Arial" pitchFamily="34" charset="0"/>
              </a:rPr>
              <a:t>Руководитель:</a:t>
            </a:r>
          </a:p>
          <a:p>
            <a:pPr algn="r"/>
            <a:r>
              <a:rPr lang="ru-RU" dirty="0" err="1" smtClean="0">
                <a:latin typeface="Arial" pitchFamily="34" charset="0"/>
                <a:cs typeface="Arial" pitchFamily="34" charset="0"/>
              </a:rPr>
              <a:t>Кленин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Александр Сергеевич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8779" y="6321144"/>
            <a:ext cx="257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г. Владивосток, 2018 г.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0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Роли в команде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2800" dirty="0" err="1" smtClean="0"/>
              <a:t>Лямаев</a:t>
            </a:r>
            <a:r>
              <a:rPr lang="ru-RU" sz="2800" dirty="0" smtClean="0"/>
              <a:t> Михаил Сергеевич – создатель игрового движка , программист</a:t>
            </a:r>
          </a:p>
          <a:p>
            <a:pPr marL="0" indent="0">
              <a:buNone/>
            </a:pPr>
            <a:endParaRPr lang="ru-RU" sz="2800" dirty="0" smtClean="0"/>
          </a:p>
          <a:p>
            <a:pPr>
              <a:buFont typeface="Wingdings" pitchFamily="2" charset="2"/>
              <a:buChar char="Ø"/>
            </a:pPr>
            <a:r>
              <a:rPr lang="ru-RU" sz="2800" dirty="0" err="1" smtClean="0"/>
              <a:t>Юсифзаде</a:t>
            </a:r>
            <a:r>
              <a:rPr lang="ru-RU" sz="2800" dirty="0" smtClean="0"/>
              <a:t> Али </a:t>
            </a:r>
            <a:r>
              <a:rPr lang="ru-RU" sz="2800" dirty="0" err="1" smtClean="0"/>
              <a:t>Мансыр</a:t>
            </a:r>
            <a:r>
              <a:rPr lang="ru-RU" sz="2800" dirty="0" smtClean="0"/>
              <a:t> </a:t>
            </a:r>
            <a:r>
              <a:rPr lang="ru-RU" sz="2800" dirty="0" err="1" smtClean="0"/>
              <a:t>оглы</a:t>
            </a:r>
            <a:r>
              <a:rPr lang="ru-RU" sz="2800" dirty="0" smtClean="0"/>
              <a:t> – </a:t>
            </a:r>
            <a:r>
              <a:rPr lang="ru-RU" sz="2800" dirty="0" err="1" smtClean="0"/>
              <a:t>геймдизайнер</a:t>
            </a:r>
            <a:r>
              <a:rPr lang="ru-RU" sz="2800" dirty="0" smtClean="0"/>
              <a:t> , создатель игрового меню  </a:t>
            </a:r>
            <a:endParaRPr lang="ru-RU" sz="2800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10</a:t>
            </a:fld>
            <a:r>
              <a:rPr lang="en-US" dirty="0" smtClean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9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solidFill>
                  <a:schemeClr val="bg1"/>
                </a:solidFill>
                <a:hlinkClick r:id="rId3"/>
              </a:rPr>
              <a:t>G</a:t>
            </a:r>
            <a:r>
              <a:rPr lang="ru-RU" sz="8800" dirty="0" smtClean="0">
                <a:solidFill>
                  <a:schemeClr val="bg1"/>
                </a:solidFill>
                <a:hlinkClick r:id="rId3"/>
              </a:rPr>
              <a:t>О ИГРАТЬ</a:t>
            </a:r>
            <a:r>
              <a:rPr lang="en-US" sz="8800" dirty="0" smtClean="0">
                <a:solidFill>
                  <a:schemeClr val="bg1"/>
                </a:solidFill>
                <a:hlinkClick r:id="rId3"/>
              </a:rPr>
              <a:t>!</a:t>
            </a:r>
            <a:endParaRPr lang="ru-RU" sz="8800" dirty="0">
              <a:solidFill>
                <a:schemeClr val="bg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11</a:t>
            </a:fld>
            <a:r>
              <a:rPr lang="en-US" dirty="0" smtClean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6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Игровой жанр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IO -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казуального </a:t>
            </a:r>
            <a:r>
              <a:rPr lang="ru-RU" sz="2800" dirty="0" err="1">
                <a:latin typeface="Arial" pitchFamily="34" charset="0"/>
                <a:cs typeface="Arial" pitchFamily="34" charset="0"/>
              </a:rPr>
              <a:t>геймплея</a:t>
            </a:r>
            <a:r>
              <a:rPr lang="ru-RU" sz="2800" dirty="0">
                <a:latin typeface="Arial" pitchFamily="34" charset="0"/>
                <a:cs typeface="Arial" pitchFamily="34" charset="0"/>
              </a:rPr>
              <a:t>, просто расширенный на огромное количество игроков</a:t>
            </a:r>
            <a:br>
              <a:rPr lang="ru-RU" sz="2800" dirty="0">
                <a:latin typeface="Arial" pitchFamily="34" charset="0"/>
                <a:cs typeface="Arial" pitchFamily="34" charset="0"/>
              </a:rPr>
            </a:b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Аркада – отсутствие сюжета, их уровни коротки 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2</a:t>
            </a:fld>
            <a:r>
              <a:rPr lang="en-US" dirty="0" smtClean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0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ru-RU" sz="3200" dirty="0" smtClean="0"/>
              <a:t>Управление с помощью курсора мыши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Сенсорное управление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Плавное ускорение и торможение </a:t>
            </a:r>
          </a:p>
          <a:p>
            <a:pPr>
              <a:buFont typeface="Wingdings" pitchFamily="2" charset="2"/>
              <a:buChar char="Ø"/>
            </a:pPr>
            <a:r>
              <a:rPr lang="ru-RU" sz="3200" dirty="0" smtClean="0"/>
              <a:t>Ускорение с потерей массы</a:t>
            </a:r>
          </a:p>
          <a:p>
            <a:pPr>
              <a:buFont typeface="Wingdings" pitchFamily="2" charset="2"/>
              <a:buChar char="Ø"/>
            </a:pPr>
            <a:endParaRPr lang="ru-RU" sz="3200" dirty="0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r>
              <a:rPr lang="en-US" dirty="0" smtClean="0"/>
              <a:t>3/10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3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Agar.io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Petri </a:t>
            </a:r>
            <a:r>
              <a:rPr lang="en-US" sz="2800" dirty="0"/>
              <a:t>Dish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Spore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Alis.io</a:t>
            </a:r>
            <a:endParaRPr lang="ru-RU" sz="2800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10350"/>
            <a:ext cx="447224" cy="228600"/>
          </a:xfrm>
        </p:spPr>
        <p:txBody>
          <a:bodyPr/>
          <a:lstStyle/>
          <a:p>
            <a:r>
              <a:rPr lang="en-US" dirty="0" smtClean="0"/>
              <a:t>4/10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51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Игровой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 функционал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2561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u-RU" sz="2400" b="1" dirty="0" smtClean="0"/>
              <a:t>Нестандартные функции:</a:t>
            </a:r>
          </a:p>
          <a:p>
            <a:pPr marL="457200" lvl="1" indent="0">
              <a:buNone/>
            </a:pPr>
            <a:endParaRPr lang="ru-RU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ru-RU" sz="2400" dirty="0" smtClean="0"/>
              <a:t>Перемещение с помощью сенсора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dirty="0" smtClean="0"/>
              <a:t>Ускорение с потерей веса</a:t>
            </a:r>
          </a:p>
          <a:p>
            <a:pPr lvl="1">
              <a:buFont typeface="Wingdings" pitchFamily="2" charset="2"/>
              <a:buChar char="Ø"/>
            </a:pPr>
            <a:endParaRPr lang="ru-RU" sz="2400" dirty="0"/>
          </a:p>
          <a:p>
            <a:pPr marL="457200" lvl="1" indent="0">
              <a:buNone/>
            </a:pPr>
            <a:r>
              <a:rPr lang="ru-RU" sz="2400" b="1" dirty="0" smtClean="0"/>
              <a:t>Стандартные функции:</a:t>
            </a:r>
          </a:p>
          <a:p>
            <a:pPr marL="457200" lvl="1" indent="0">
              <a:buNone/>
            </a:pPr>
            <a:endParaRPr lang="ru-RU" sz="2400" b="1" dirty="0" smtClean="0"/>
          </a:p>
          <a:p>
            <a:pPr lvl="1">
              <a:buFont typeface="Wingdings" pitchFamily="2" charset="2"/>
              <a:buChar char="Ø"/>
            </a:pPr>
            <a:r>
              <a:rPr lang="ru-RU" sz="2400" dirty="0" smtClean="0"/>
              <a:t>Перемещение с помощью курсора и клавиатуры</a:t>
            </a:r>
            <a:endParaRPr lang="ru-RU" sz="2400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r>
              <a:rPr lang="en-US" dirty="0" smtClean="0"/>
              <a:t>5/10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3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Стартовый экран</a:t>
            </a:r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r>
              <a:rPr lang="en-US" dirty="0" smtClean="0"/>
              <a:t>6/10</a:t>
            </a:r>
            <a:endParaRPr lang="ru-RU" dirty="0"/>
          </a:p>
        </p:txBody>
      </p:sp>
      <p:pic>
        <p:nvPicPr>
          <p:cNvPr id="1028" name="Picture 4" descr="C:\Users\iusifzade.am\Desktop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19511"/>
            <a:ext cx="8161554" cy="414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B9E86-ACFD-4C4E-B1EE-23163581228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7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классов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8</a:t>
            </a:fld>
            <a:r>
              <a:rPr lang="en-US" dirty="0" smtClean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2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1"/>
          </p:nvPr>
        </p:nvSpPr>
        <p:spPr>
          <a:xfrm>
            <a:off x="8676456" y="6629400"/>
            <a:ext cx="467544" cy="228600"/>
          </a:xfrm>
        </p:spPr>
        <p:txBody>
          <a:bodyPr/>
          <a:lstStyle/>
          <a:p>
            <a:fld id="{E5EB9E86-ACFD-4C4E-B1EE-231635812284}" type="slidenum">
              <a:rPr lang="ru-RU" smtClean="0"/>
              <a:t>9</a:t>
            </a:fld>
            <a:r>
              <a:rPr lang="en-US" dirty="0" smtClean="0"/>
              <a:t>/10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7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TM01859866[[fn=Макрос]]</Template>
  <TotalTime>321</TotalTime>
  <Words>141</Words>
  <Application>Microsoft Office PowerPoint</Application>
  <PresentationFormat>Экран (4:3)</PresentationFormat>
  <Paragraphs>53</Paragraphs>
  <Slides>11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Macro</vt:lpstr>
      <vt:lpstr>Дальневосточный федеральный университет  Математический  Школа естественных наук Институт прикладной математики и прикладной информатики  Кафедра математики</vt:lpstr>
      <vt:lpstr>Игровой жанр</vt:lpstr>
      <vt:lpstr>Постановка задач</vt:lpstr>
      <vt:lpstr>Обзор существующих решений </vt:lpstr>
      <vt:lpstr>Игровой функционал</vt:lpstr>
      <vt:lpstr>Стартовый экран</vt:lpstr>
      <vt:lpstr>Презентация PowerPoint</vt:lpstr>
      <vt:lpstr>Диаграмма классов </vt:lpstr>
      <vt:lpstr>Статистика </vt:lpstr>
      <vt:lpstr>Роли в команде </vt:lpstr>
      <vt:lpstr>Презентация PowerPoint</vt:lpstr>
    </vt:vector>
  </TitlesOfParts>
  <Company>ДВФУ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Юсифзаде Али Мансыр оглы</dc:creator>
  <cp:lastModifiedBy>Юсифзаде Али Мансыр оглы</cp:lastModifiedBy>
  <cp:revision>26</cp:revision>
  <dcterms:created xsi:type="dcterms:W3CDTF">2018-08-02T03:24:04Z</dcterms:created>
  <dcterms:modified xsi:type="dcterms:W3CDTF">2018-08-03T01:46:14Z</dcterms:modified>
</cp:coreProperties>
</file>