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6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7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9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5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0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AECE-ECD1-458C-9AD4-F9A1138BADF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10E-DD41-401D-A5C0-3A6E57211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9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应用开发组</a:t>
            </a:r>
            <a:r>
              <a:rPr lang="en-US" altLang="zh-CN" sz="5400" dirty="0" smtClean="0"/>
              <a:t>HG_MAP</a:t>
            </a:r>
            <a:r>
              <a:rPr lang="zh-CN" altLang="en-US" sz="5400" dirty="0" smtClean="0"/>
              <a:t>组件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26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352940" cy="53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9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58" y="203858"/>
            <a:ext cx="10894283" cy="63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6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zh-CN" altLang="en-US" dirty="0" smtClean="0"/>
              <a:t>地图</a:t>
            </a:r>
            <a:r>
              <a:rPr lang="zh-CN" altLang="en-US" dirty="0" smtClean="0"/>
              <a:t>定位服务在当前大环境下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1.</a:t>
            </a:r>
            <a:r>
              <a:rPr lang="zh-CN" altLang="en-US" sz="3600" dirty="0" smtClean="0"/>
              <a:t>商城的定位服务，让商城更加的人性化，跟便捷化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43" y="2373513"/>
            <a:ext cx="11047114" cy="15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一些大型项目交通地段的展示，更加的直观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7247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0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线路的规划，出门不必求人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84" y="1371600"/>
            <a:ext cx="9544584" cy="5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HG_MAP</a:t>
            </a:r>
            <a:r>
              <a:rPr lang="zh-CN" altLang="en-US" dirty="0" smtClean="0"/>
              <a:t>组件的基本功能介绍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地图内嵌样式的展示；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区域的定位；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地图上的区域展示（包括周边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米范围内的标志性建筑）；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地址经纬度的获取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地址的搜索及导航功能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2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HG_MAP</a:t>
            </a:r>
            <a:r>
              <a:rPr lang="zh-CN" altLang="en-US" dirty="0" smtClean="0"/>
              <a:t>组件使用说明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42" y="1946395"/>
            <a:ext cx="3848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4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引入</a:t>
            </a:r>
            <a:r>
              <a:rPr lang="en-US" altLang="zh-CN" sz="3200" dirty="0" err="1" smtClean="0"/>
              <a:t>js</a:t>
            </a:r>
            <a:r>
              <a:rPr lang="zh-CN" altLang="en-US" sz="3200" dirty="0" smtClean="0"/>
              <a:t>文件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201" y="1798503"/>
            <a:ext cx="25527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在项目中调用组件方法，获取数据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22" y="2042827"/>
            <a:ext cx="9525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页面上的展示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在</a:t>
            </a:r>
            <a:r>
              <a:rPr lang="en-US" altLang="zh-CN" b="1" dirty="0"/>
              <a:t>html</a:t>
            </a:r>
            <a:r>
              <a:rPr lang="zh-CN" altLang="zh-CN" b="1" dirty="0"/>
              <a:t>中引入必要的资源文件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00941"/>
            <a:ext cx="10544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118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应用开发组HG_MAP组件</vt:lpstr>
      <vt:lpstr>           地图定位服务在当前大环境下应用  1.商城的定位服务，让商城更加的人性化，跟便捷化 </vt:lpstr>
      <vt:lpstr>2.一些大型项目交通地段的展示，更加的直观</vt:lpstr>
      <vt:lpstr>3.线路的规划，出门不必求人</vt:lpstr>
      <vt:lpstr>HG_MAP组件的基本功能介绍</vt:lpstr>
      <vt:lpstr>HG_MAP组件使用说明</vt:lpstr>
      <vt:lpstr>2.引入js文件</vt:lpstr>
      <vt:lpstr>3.在项目中调用组件方法，获取数据</vt:lpstr>
      <vt:lpstr>4.页面上的展示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应用开发组HG_MAP组件</dc:title>
  <dc:creator>邵晓兴</dc:creator>
  <cp:lastModifiedBy>邵晓兴</cp:lastModifiedBy>
  <cp:revision>13</cp:revision>
  <dcterms:created xsi:type="dcterms:W3CDTF">2016-04-28T01:30:13Z</dcterms:created>
  <dcterms:modified xsi:type="dcterms:W3CDTF">2016-04-28T02:25:04Z</dcterms:modified>
</cp:coreProperties>
</file>