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66" r:id="rId6"/>
    <p:sldId id="267" r:id="rId7"/>
    <p:sldId id="259" r:id="rId8"/>
    <p:sldId id="260" r:id="rId9"/>
    <p:sldId id="261" r:id="rId10"/>
    <p:sldId id="272" r:id="rId11"/>
    <p:sldId id="273" r:id="rId12"/>
    <p:sldId id="274" r:id="rId13"/>
    <p:sldId id="275" r:id="rId14"/>
    <p:sldId id="276" r:id="rId15"/>
    <p:sldId id="268" r:id="rId16"/>
    <p:sldId id="269" r:id="rId17"/>
    <p:sldId id="270" r:id="rId18"/>
    <p:sldId id="271" r:id="rId19"/>
    <p:sldId id="264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9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5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5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8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8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2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17E3-47DD-4191-AE59-4DE703CE4AB2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C526-C4A0-4CA8-896F-1F17D1C3F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1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管理平台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)</a:t>
            </a:r>
            <a:r>
              <a:rPr lang="zh-CN" altLang="en-US" dirty="0" smtClean="0"/>
              <a:t>流程综述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34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角色</a:t>
            </a:r>
            <a:r>
              <a:rPr lang="zh-CN" altLang="en-US" dirty="0"/>
              <a:t>，权限的管理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8757"/>
            <a:ext cx="10515600" cy="4351338"/>
          </a:xfrm>
        </p:spPr>
        <p:txBody>
          <a:bodyPr/>
          <a:lstStyle/>
          <a:p>
            <a:r>
              <a:rPr lang="zh-CN" altLang="zh-CN" b="1" dirty="0"/>
              <a:t>配置</a:t>
            </a:r>
            <a:r>
              <a:rPr lang="en-US" altLang="zh-CN" b="1" dirty="0"/>
              <a:t> spring </a:t>
            </a:r>
            <a:r>
              <a:rPr lang="en-US" altLang="zh-CN" b="1" dirty="0" err="1"/>
              <a:t>spring</a:t>
            </a:r>
            <a:r>
              <a:rPr lang="en-US" altLang="zh-CN" b="1" dirty="0"/>
              <a:t> </a:t>
            </a:r>
            <a:r>
              <a:rPr lang="en-US" altLang="zh-CN" b="1" dirty="0" err="1"/>
              <a:t>mvc</a:t>
            </a:r>
            <a:r>
              <a:rPr lang="en-US" altLang="zh-CN" b="1" dirty="0"/>
              <a:t> </a:t>
            </a:r>
            <a:r>
              <a:rPr lang="en-US" altLang="zh-CN" b="1" dirty="0" err="1"/>
              <a:t>mybatis</a:t>
            </a:r>
            <a:r>
              <a:rPr lang="zh-CN" altLang="zh-CN" b="1" dirty="0"/>
              <a:t>配置文件，配置拦截器配置</a:t>
            </a:r>
          </a:p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1395999" y="2365842"/>
            <a:ext cx="4914265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5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角色</a:t>
            </a:r>
            <a:r>
              <a:rPr lang="zh-CN" altLang="en-US" dirty="0"/>
              <a:t>，权限的管理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权限判断操作：创建</a:t>
            </a:r>
            <a:r>
              <a:rPr lang="en-US" altLang="zh-CN" b="1" dirty="0" err="1"/>
              <a:t>AuthInterceptor</a:t>
            </a:r>
            <a:r>
              <a:rPr lang="zh-CN" altLang="zh-CN" b="1" dirty="0"/>
              <a:t>类实现</a:t>
            </a:r>
            <a:r>
              <a:rPr lang="en-US" altLang="zh-CN" b="1" dirty="0" err="1"/>
              <a:t>HandlerInterceptor</a:t>
            </a:r>
            <a:r>
              <a:rPr lang="en-US" altLang="zh-CN" b="1" dirty="0"/>
              <a:t> </a:t>
            </a:r>
            <a:r>
              <a:rPr lang="zh-CN" altLang="zh-CN" b="1" dirty="0"/>
              <a:t>对用户访问页面进行拦截操作，</a:t>
            </a:r>
            <a:r>
              <a:rPr lang="en-US" altLang="zh-CN" b="1" dirty="0"/>
              <a:t>session</a:t>
            </a:r>
            <a:r>
              <a:rPr lang="zh-CN" altLang="zh-CN" b="1" dirty="0"/>
              <a:t>或者</a:t>
            </a:r>
            <a:r>
              <a:rPr lang="en-US" altLang="zh-CN" b="1" dirty="0"/>
              <a:t>cookie</a:t>
            </a:r>
            <a:r>
              <a:rPr lang="zh-CN" altLang="zh-CN" b="1" dirty="0"/>
              <a:t>中没有登录信息跳转到登录页，有登录信息去读取当前用户功能权限，进行判断用户是否具有当前</a:t>
            </a:r>
            <a:r>
              <a:rPr lang="en-US" altLang="zh-CN" b="1" dirty="0"/>
              <a:t>URL</a:t>
            </a:r>
            <a:r>
              <a:rPr lang="zh-CN" altLang="zh-CN" b="1" dirty="0"/>
              <a:t>的权限。管理员具有修改用户权限和操作权限能力。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88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/>
              <a:t>角色，权限的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封装示例：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创建</a:t>
            </a:r>
            <a:r>
              <a:rPr lang="en-US" altLang="zh-CN" b="1" dirty="0" err="1"/>
              <a:t>CertProvider</a:t>
            </a:r>
            <a:r>
              <a:rPr lang="zh-CN" altLang="zh-CN" b="1" dirty="0"/>
              <a:t>认证中心 提供权限认证方法 </a:t>
            </a:r>
            <a:r>
              <a:rPr lang="en-US" altLang="zh-CN" b="1" dirty="0" err="1"/>
              <a:t>AuthToken</a:t>
            </a:r>
            <a:r>
              <a:rPr lang="zh-CN" altLang="zh-CN" b="1" dirty="0"/>
              <a:t>类包含用户的登录信息；</a:t>
            </a:r>
          </a:p>
          <a:p>
            <a:r>
              <a:rPr lang="en-US" altLang="zh-CN" b="1" dirty="0"/>
              <a:t>login(</a:t>
            </a:r>
            <a:r>
              <a:rPr lang="en-US" altLang="zh-CN" b="1" dirty="0" err="1"/>
              <a:t>loginname,password,verifycode</a:t>
            </a:r>
            <a:r>
              <a:rPr lang="en-US" altLang="zh-CN" b="1" dirty="0"/>
              <a:t>) //</a:t>
            </a:r>
            <a:r>
              <a:rPr lang="zh-CN" altLang="zh-CN" b="1" dirty="0"/>
              <a:t>登录功能，登录成功如果当前用户之前有</a:t>
            </a:r>
            <a:r>
              <a:rPr lang="en-US" altLang="zh-CN" b="1" dirty="0"/>
              <a:t>token</a:t>
            </a:r>
            <a:r>
              <a:rPr lang="zh-CN" altLang="zh-CN" b="1" dirty="0"/>
              <a:t>信息，则删除，插入一条当前用户</a:t>
            </a:r>
            <a:r>
              <a:rPr lang="en-US" altLang="zh-CN" b="1" dirty="0"/>
              <a:t>token</a:t>
            </a:r>
            <a:r>
              <a:rPr lang="zh-CN" altLang="zh-CN" b="1" dirty="0"/>
              <a:t>数据，方法返回</a:t>
            </a:r>
            <a:r>
              <a:rPr lang="en-US" altLang="zh-CN" b="1" dirty="0"/>
              <a:t>token</a:t>
            </a:r>
            <a:endParaRPr lang="zh-CN" altLang="zh-CN" b="1" dirty="0"/>
          </a:p>
          <a:p>
            <a:r>
              <a:rPr lang="en-US" altLang="zh-CN" b="1" dirty="0" err="1"/>
              <a:t>getToken</a:t>
            </a:r>
            <a:r>
              <a:rPr lang="en-US" altLang="zh-CN" b="1" dirty="0"/>
              <a:t>(</a:t>
            </a:r>
            <a:r>
              <a:rPr lang="en-US" altLang="zh-CN" b="1" dirty="0" err="1"/>
              <a:t>userid</a:t>
            </a:r>
            <a:r>
              <a:rPr lang="en-US" altLang="zh-CN" b="1" dirty="0"/>
              <a:t>) //</a:t>
            </a:r>
            <a:r>
              <a:rPr lang="zh-CN" altLang="zh-CN" b="1" dirty="0"/>
              <a:t>获得</a:t>
            </a:r>
            <a:r>
              <a:rPr lang="en-US" altLang="zh-CN" b="1" dirty="0"/>
              <a:t>token</a:t>
            </a:r>
            <a:r>
              <a:rPr lang="zh-CN" altLang="zh-CN" b="1" dirty="0"/>
              <a:t>，返回</a:t>
            </a:r>
            <a:r>
              <a:rPr lang="en-US" altLang="zh-CN" b="1" dirty="0" err="1"/>
              <a:t>AuthToken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securityService.findSomeUserPerms</a:t>
            </a:r>
            <a:r>
              <a:rPr lang="en-US" altLang="zh-CN" b="1" dirty="0"/>
              <a:t>(</a:t>
            </a:r>
            <a:r>
              <a:rPr lang="en-US" altLang="zh-CN" b="1" dirty="0" err="1"/>
              <a:t>authUserPerm</a:t>
            </a:r>
            <a:r>
              <a:rPr lang="en-US" altLang="zh-CN" b="1" dirty="0"/>
              <a:t>)//</a:t>
            </a:r>
            <a:r>
              <a:rPr lang="zh-CN" altLang="zh-CN" b="1" dirty="0"/>
              <a:t>获取用户拥有权限菜单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39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</a:t>
            </a:r>
            <a:r>
              <a:rPr lang="zh-CN" altLang="en-US" dirty="0"/>
              <a:t>角色，权限的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——</a:t>
            </a:r>
            <a:r>
              <a:rPr lang="zh-CN" altLang="zh-CN" b="1" dirty="0" smtClean="0"/>
              <a:t>管理员</a:t>
            </a:r>
            <a:r>
              <a:rPr lang="zh-CN" altLang="zh-CN" b="1" dirty="0"/>
              <a:t>操作权限</a:t>
            </a:r>
            <a:r>
              <a:rPr lang="en-US" altLang="zh-CN" b="1" dirty="0"/>
              <a:t>: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b="1" dirty="0"/>
              <a:t>新增功能权限：</a:t>
            </a:r>
            <a:r>
              <a:rPr lang="en-US" altLang="zh-CN" b="1" dirty="0" err="1"/>
              <a:t>SecurityService.insertPerm</a:t>
            </a:r>
            <a:r>
              <a:rPr lang="en-US" altLang="zh-CN" b="1" dirty="0"/>
              <a:t>(</a:t>
            </a:r>
            <a:r>
              <a:rPr lang="en-US" altLang="zh-CN" b="1" dirty="0" err="1"/>
              <a:t>AuthPerm</a:t>
            </a:r>
            <a:r>
              <a:rPr lang="en-US" altLang="zh-CN" b="1" dirty="0"/>
              <a:t>)  // </a:t>
            </a:r>
            <a:r>
              <a:rPr lang="en-US" altLang="zh-CN" b="1" dirty="0" err="1"/>
              <a:t>AuthPerm</a:t>
            </a:r>
            <a:r>
              <a:rPr lang="zh-CN" altLang="zh-CN" b="1" dirty="0"/>
              <a:t>为功能权限类</a:t>
            </a:r>
            <a:endParaRPr lang="zh-CN" altLang="zh-CN" dirty="0"/>
          </a:p>
          <a:p>
            <a:r>
              <a:rPr lang="zh-CN" altLang="zh-CN" b="1" dirty="0"/>
              <a:t>修改功能权限</a:t>
            </a:r>
            <a:r>
              <a:rPr lang="en-US" altLang="zh-CN" b="1" dirty="0"/>
              <a:t>: </a:t>
            </a:r>
            <a:r>
              <a:rPr lang="en-US" altLang="zh-CN" b="1" dirty="0" err="1"/>
              <a:t>SecurityService.updatePerm</a:t>
            </a:r>
            <a:r>
              <a:rPr lang="en-US" altLang="zh-CN" b="1" dirty="0"/>
              <a:t>( )  // </a:t>
            </a:r>
            <a:r>
              <a:rPr lang="en-US" altLang="zh-CN" b="1" dirty="0" err="1"/>
              <a:t>AuthPerm</a:t>
            </a:r>
            <a:r>
              <a:rPr lang="zh-CN" altLang="zh-CN" b="1" dirty="0"/>
              <a:t>为功能权限类</a:t>
            </a:r>
            <a:endParaRPr lang="zh-CN" altLang="zh-CN" dirty="0"/>
          </a:p>
          <a:p>
            <a:r>
              <a:rPr lang="zh-CN" altLang="zh-CN" b="1" dirty="0"/>
              <a:t>删除功能权限</a:t>
            </a:r>
            <a:r>
              <a:rPr lang="en-US" altLang="zh-CN" b="1" dirty="0"/>
              <a:t>: </a:t>
            </a:r>
            <a:r>
              <a:rPr lang="en-US" altLang="zh-CN" b="1" dirty="0" err="1"/>
              <a:t>SecurityService.deletePermById</a:t>
            </a:r>
            <a:r>
              <a:rPr lang="en-US" altLang="zh-CN" b="1" dirty="0"/>
              <a:t> (id)  //  </a:t>
            </a:r>
            <a:endParaRPr lang="zh-CN" altLang="zh-CN" dirty="0"/>
          </a:p>
          <a:p>
            <a:r>
              <a:rPr lang="zh-CN" altLang="zh-CN" b="1" dirty="0"/>
              <a:t>查询功能权限列表</a:t>
            </a:r>
            <a:r>
              <a:rPr lang="en-US" altLang="zh-CN" b="1" dirty="0"/>
              <a:t>:</a:t>
            </a:r>
            <a:r>
              <a:rPr lang="en-US" altLang="zh-CN" b="1" dirty="0" err="1"/>
              <a:t>SecurityService.findPermPaging</a:t>
            </a:r>
            <a:r>
              <a:rPr lang="en-US" altLang="zh-CN" b="1" dirty="0"/>
              <a:t>(Pagination) //</a:t>
            </a:r>
            <a:r>
              <a:rPr lang="zh-CN" altLang="zh-CN" b="1" dirty="0"/>
              <a:t>分页查询功能权限</a:t>
            </a:r>
            <a:r>
              <a:rPr lang="en-US" altLang="zh-CN" b="1" dirty="0"/>
              <a:t>Pagination</a:t>
            </a:r>
            <a:r>
              <a:rPr lang="zh-CN" altLang="zh-CN" b="1" dirty="0"/>
              <a:t>分页实体。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/>
              <a:t>新增用户角色</a:t>
            </a:r>
            <a:r>
              <a:rPr lang="en-US" altLang="zh-CN" b="1" dirty="0"/>
              <a:t>: </a:t>
            </a:r>
            <a:r>
              <a:rPr lang="en-US" altLang="zh-CN" b="1" dirty="0" err="1"/>
              <a:t>SecurityService.insertRole</a:t>
            </a:r>
            <a:r>
              <a:rPr lang="en-US" altLang="zh-CN" b="1" dirty="0"/>
              <a:t>(</a:t>
            </a:r>
            <a:r>
              <a:rPr lang="en-US" altLang="zh-CN" b="1" dirty="0" err="1"/>
              <a:t>AuthRole</a:t>
            </a:r>
            <a:r>
              <a:rPr lang="en-US" altLang="zh-CN" b="1" dirty="0"/>
              <a:t>, </a:t>
            </a:r>
            <a:r>
              <a:rPr lang="en-US" altLang="zh-CN" b="1" dirty="0" err="1"/>
              <a:t>roleids</a:t>
            </a:r>
            <a:r>
              <a:rPr lang="en-US" altLang="zh-CN" b="1" dirty="0"/>
              <a:t>) //</a:t>
            </a:r>
            <a:r>
              <a:rPr lang="en-US" altLang="zh-CN" b="1" dirty="0" err="1"/>
              <a:t>AuthRole</a:t>
            </a:r>
            <a:r>
              <a:rPr lang="zh-CN" altLang="zh-CN" b="1" dirty="0"/>
              <a:t>角色类 </a:t>
            </a:r>
            <a:r>
              <a:rPr lang="en-US" altLang="zh-CN" b="1" dirty="0" err="1"/>
              <a:t>roleids</a:t>
            </a:r>
            <a:r>
              <a:rPr lang="zh-CN" altLang="zh-CN" b="1" dirty="0"/>
              <a:t>角色</a:t>
            </a:r>
            <a:r>
              <a:rPr lang="en-US" altLang="zh-CN" b="1" dirty="0"/>
              <a:t>id List</a:t>
            </a:r>
            <a:r>
              <a:rPr lang="zh-CN" altLang="zh-CN" b="1" dirty="0"/>
              <a:t>集合</a:t>
            </a:r>
            <a:r>
              <a:rPr lang="en-US" altLang="zh-CN" b="1" dirty="0"/>
              <a:t>  </a:t>
            </a:r>
            <a:r>
              <a:rPr lang="zh-CN" altLang="zh-CN" b="1" dirty="0"/>
              <a:t>此方法还会新增功能权限和用户角色关联的信息。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删除用户角色</a:t>
            </a:r>
            <a:r>
              <a:rPr lang="en-US" altLang="zh-CN" b="1" dirty="0"/>
              <a:t>: </a:t>
            </a:r>
            <a:r>
              <a:rPr lang="en-US" altLang="zh-CN" b="1" dirty="0" err="1"/>
              <a:t>SecurityService.deleteRoleById</a:t>
            </a:r>
            <a:r>
              <a:rPr lang="en-US" altLang="zh-CN" b="1" dirty="0"/>
              <a:t>(</a:t>
            </a:r>
            <a:r>
              <a:rPr lang="en-US" altLang="zh-CN" b="1" dirty="0" err="1"/>
              <a:t>roleid</a:t>
            </a:r>
            <a:r>
              <a:rPr lang="en-US" altLang="zh-CN" b="1" dirty="0"/>
              <a:t>) //</a:t>
            </a:r>
            <a:r>
              <a:rPr lang="zh-CN" altLang="zh-CN" b="1" dirty="0"/>
              <a:t>此方法还会删除功能权限和用户角色关联的信息。</a:t>
            </a:r>
            <a:endParaRPr lang="zh-CN" altLang="zh-CN" dirty="0"/>
          </a:p>
          <a:p>
            <a:r>
              <a:rPr lang="zh-CN" altLang="zh-CN" b="1" dirty="0"/>
              <a:t>修改用户角色</a:t>
            </a:r>
            <a:r>
              <a:rPr lang="en-US" altLang="zh-CN" b="1" dirty="0"/>
              <a:t>: </a:t>
            </a:r>
            <a:r>
              <a:rPr lang="en-US" altLang="zh-CN" b="1" dirty="0" err="1"/>
              <a:t>SecurityService.updateRole</a:t>
            </a:r>
            <a:r>
              <a:rPr lang="en-US" altLang="zh-CN" b="1" dirty="0"/>
              <a:t>(</a:t>
            </a:r>
            <a:r>
              <a:rPr lang="en-US" altLang="zh-CN" b="1" dirty="0" err="1"/>
              <a:t>AuthRole,roleids</a:t>
            </a:r>
            <a:r>
              <a:rPr lang="en-US" altLang="zh-CN" b="1" dirty="0"/>
              <a:t>) // </a:t>
            </a:r>
            <a:r>
              <a:rPr lang="en-US" altLang="zh-CN" b="1" dirty="0" err="1"/>
              <a:t>AuthRole</a:t>
            </a:r>
            <a:r>
              <a:rPr lang="zh-CN" altLang="zh-CN" b="1" dirty="0"/>
              <a:t>功能角色类 </a:t>
            </a:r>
            <a:r>
              <a:rPr lang="en-US" altLang="zh-CN" b="1" dirty="0" err="1"/>
              <a:t>roleids</a:t>
            </a:r>
            <a:r>
              <a:rPr lang="zh-CN" altLang="zh-CN" b="1" dirty="0"/>
              <a:t>角色</a:t>
            </a:r>
            <a:r>
              <a:rPr lang="en-US" altLang="zh-CN" b="1" dirty="0"/>
              <a:t>id List</a:t>
            </a:r>
            <a:r>
              <a:rPr lang="zh-CN" altLang="zh-CN" b="1" dirty="0"/>
              <a:t>集合</a:t>
            </a:r>
            <a:r>
              <a:rPr lang="en-US" altLang="zh-CN" b="1" dirty="0"/>
              <a:t>  </a:t>
            </a:r>
            <a:r>
              <a:rPr lang="zh-CN" altLang="zh-CN" b="1" dirty="0"/>
              <a:t>此方法还会修改功能权限和用户角色关联的信息。</a:t>
            </a:r>
            <a:endParaRPr lang="zh-CN" altLang="zh-CN" dirty="0"/>
          </a:p>
          <a:p>
            <a:r>
              <a:rPr lang="zh-CN" altLang="zh-CN" b="1" dirty="0"/>
              <a:t>查询用户角色</a:t>
            </a:r>
            <a:r>
              <a:rPr lang="en-US" altLang="zh-CN" b="1" dirty="0"/>
              <a:t>: </a:t>
            </a:r>
            <a:r>
              <a:rPr lang="en-US" altLang="zh-CN" b="1" dirty="0" err="1"/>
              <a:t>SecurityService.findRolePaging</a:t>
            </a:r>
            <a:r>
              <a:rPr lang="en-US" altLang="zh-CN" b="1" dirty="0"/>
              <a:t>(Pagination) //</a:t>
            </a:r>
            <a:r>
              <a:rPr lang="zh-CN" altLang="zh-CN" b="1" dirty="0"/>
              <a:t>分页查询列表 </a:t>
            </a:r>
            <a:r>
              <a:rPr lang="en-US" altLang="zh-CN" b="1" dirty="0"/>
              <a:t>Pagination</a:t>
            </a:r>
            <a:r>
              <a:rPr lang="zh-CN" altLang="zh-CN" b="1" dirty="0"/>
              <a:t>分页实体。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6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3.3</a:t>
            </a:r>
            <a:r>
              <a:rPr lang="zh-CN" altLang="en-US" dirty="0"/>
              <a:t>角色，权限的管理</a:t>
            </a:r>
            <a:r>
              <a:rPr lang="en-US" altLang="zh-CN" dirty="0"/>
              <a:t>——</a:t>
            </a:r>
            <a:r>
              <a:rPr lang="zh-CN" altLang="zh-CN" b="1" dirty="0"/>
              <a:t>管理员操作权限</a:t>
            </a:r>
            <a:r>
              <a:rPr lang="en-US" altLang="zh-CN" b="1" dirty="0"/>
              <a:t>: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b="1" dirty="0"/>
              <a:t>新增操作员：</a:t>
            </a:r>
            <a:r>
              <a:rPr lang="en-US" altLang="zh-CN" sz="2000" b="1" dirty="0" err="1"/>
              <a:t>OperatorRemoteService.saveOperator</a:t>
            </a:r>
            <a:r>
              <a:rPr lang="en-US" altLang="zh-CN" sz="2000" b="1" dirty="0"/>
              <a:t>(Operator) // Operator </a:t>
            </a:r>
            <a:r>
              <a:rPr lang="zh-CN" altLang="zh-CN" sz="2000" b="1" dirty="0"/>
              <a:t>操作员实体 此方法会新增操作员并新增操作员和角色关联信息</a:t>
            </a:r>
            <a:endParaRPr lang="zh-CN" altLang="zh-CN" sz="2000" dirty="0"/>
          </a:p>
          <a:p>
            <a:r>
              <a:rPr lang="zh-CN" altLang="zh-CN" sz="2000" b="1" dirty="0"/>
              <a:t>修改操作员：</a:t>
            </a:r>
            <a:r>
              <a:rPr lang="en-US" altLang="zh-CN" sz="2000" b="1" dirty="0" err="1"/>
              <a:t>OperatorRemoteService.updateOperator</a:t>
            </a:r>
            <a:r>
              <a:rPr lang="en-US" altLang="zh-CN" sz="2000" b="1" dirty="0"/>
              <a:t>(Operator) //Operator </a:t>
            </a:r>
            <a:r>
              <a:rPr lang="zh-CN" altLang="zh-CN" sz="2000" b="1" dirty="0"/>
              <a:t>操作员实体 此方法会修改操作员信息并更新操作员和角色关联信息</a:t>
            </a:r>
            <a:endParaRPr lang="zh-CN" altLang="zh-CN" sz="2000" dirty="0"/>
          </a:p>
          <a:p>
            <a:r>
              <a:rPr lang="zh-CN" altLang="zh-CN" sz="2000" b="1" dirty="0"/>
              <a:t>删除操作员：</a:t>
            </a:r>
            <a:r>
              <a:rPr lang="en-US" altLang="zh-CN" sz="2000" b="1" dirty="0" err="1"/>
              <a:t>OperatorRemoteService.deleteOperator</a:t>
            </a:r>
            <a:r>
              <a:rPr lang="en-US" altLang="zh-CN" sz="2000" b="1" dirty="0"/>
              <a:t>(id) // </a:t>
            </a:r>
            <a:r>
              <a:rPr lang="zh-CN" altLang="zh-CN" sz="2000" b="1" dirty="0"/>
              <a:t>此方法删除操作员并删除操作员与角色关联信息。</a:t>
            </a:r>
            <a:endParaRPr lang="zh-CN" altLang="zh-CN" sz="2000" dirty="0"/>
          </a:p>
          <a:p>
            <a:r>
              <a:rPr lang="zh-CN" altLang="zh-CN" sz="2000" b="1" dirty="0"/>
              <a:t>查询操作员：</a:t>
            </a:r>
            <a:r>
              <a:rPr lang="en-US" altLang="zh-CN" sz="2000" b="1" dirty="0" err="1"/>
              <a:t>OperatorRemoteService.findOperatorPagination</a:t>
            </a:r>
            <a:r>
              <a:rPr lang="en-US" altLang="zh-CN" sz="2000" b="1" dirty="0"/>
              <a:t>(Pagination) //Pagination </a:t>
            </a:r>
            <a:r>
              <a:rPr lang="zh-CN" altLang="zh-CN" sz="2000" b="1" dirty="0"/>
              <a:t>查询实体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00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系统设置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93" y="2284651"/>
            <a:ext cx="99441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9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系统设置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设计需求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通过系统的设置来更改商城的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和背景颜色等等，规避了之前同一套系统改各种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46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系统设置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zh-CN" altLang="zh-CN" b="1" dirty="0"/>
              <a:t>网站</a:t>
            </a:r>
            <a:r>
              <a:rPr lang="en-US" altLang="zh-CN" b="1" dirty="0"/>
              <a:t>logo</a:t>
            </a:r>
            <a:r>
              <a:rPr lang="zh-CN" altLang="zh-CN" b="1" dirty="0"/>
              <a:t>设置</a:t>
            </a:r>
            <a:endParaRPr lang="zh-CN" altLang="zh-CN" dirty="0"/>
          </a:p>
          <a:p>
            <a:r>
              <a:rPr lang="zh-CN" altLang="zh-CN" b="1" dirty="0"/>
              <a:t>选用技术：</a:t>
            </a:r>
            <a:r>
              <a:rPr lang="en-US" altLang="zh-CN" b="1" dirty="0" err="1"/>
              <a:t>fastdfs</a:t>
            </a:r>
            <a:r>
              <a:rPr lang="zh-CN" altLang="zh-CN" b="1" dirty="0"/>
              <a:t>服务</a:t>
            </a:r>
            <a:endParaRPr lang="zh-CN" altLang="zh-CN" dirty="0"/>
          </a:p>
          <a:p>
            <a:r>
              <a:rPr lang="zh-CN" altLang="zh-CN" b="1" dirty="0"/>
              <a:t>选用理由：</a:t>
            </a:r>
            <a:r>
              <a:rPr lang="en-US" altLang="zh-CN" b="1" dirty="0" err="1"/>
              <a:t>fastdfs</a:t>
            </a:r>
            <a:r>
              <a:rPr lang="zh-CN" altLang="zh-CN" b="1" dirty="0"/>
              <a:t>服务是一个已经封装好的存储文件 组件，可以方便的存储文件，并且通过其返回的链接获取到文件</a:t>
            </a:r>
            <a:endParaRPr lang="zh-CN" altLang="zh-CN" dirty="0"/>
          </a:p>
          <a:p>
            <a:r>
              <a:rPr lang="zh-CN" altLang="zh-CN" b="1" dirty="0"/>
              <a:t>设计思路：</a:t>
            </a:r>
            <a:r>
              <a:rPr lang="en-US" altLang="zh-CN" b="1" dirty="0"/>
              <a:t>logo</a:t>
            </a:r>
            <a:r>
              <a:rPr lang="zh-CN" altLang="zh-CN" b="1" dirty="0"/>
              <a:t>是商城的标示，需存储并可更新更换</a:t>
            </a:r>
            <a:endParaRPr lang="zh-CN" altLang="zh-CN" dirty="0"/>
          </a:p>
          <a:p>
            <a:r>
              <a:rPr lang="zh-CN" altLang="zh-CN" b="1" dirty="0"/>
              <a:t>使用示例：</a:t>
            </a:r>
            <a:endParaRPr lang="zh-CN" altLang="zh-CN" dirty="0"/>
          </a:p>
          <a:p>
            <a:r>
              <a:rPr lang="zh-CN" altLang="zh-CN" b="1" dirty="0"/>
              <a:t>导入</a:t>
            </a:r>
            <a:r>
              <a:rPr lang="en-US" altLang="zh-CN" b="1" dirty="0"/>
              <a:t>fastdfs-java-client-1.24.jar</a:t>
            </a:r>
            <a:endParaRPr lang="zh-CN" altLang="zh-CN" dirty="0"/>
          </a:p>
          <a:p>
            <a:r>
              <a:rPr lang="zh-CN" altLang="zh-CN" b="1" dirty="0"/>
              <a:t>创建存储商城相关</a:t>
            </a:r>
            <a:r>
              <a:rPr lang="en-US" altLang="zh-CN" b="1" dirty="0"/>
              <a:t>log</a:t>
            </a:r>
            <a:r>
              <a:rPr lang="zh-CN" altLang="zh-CN" b="1" dirty="0"/>
              <a:t>等信息表</a:t>
            </a:r>
            <a:endParaRPr lang="zh-CN" altLang="zh-CN" dirty="0"/>
          </a:p>
          <a:p>
            <a:r>
              <a:rPr lang="zh-CN" altLang="zh-CN" b="1" dirty="0"/>
              <a:t>上传文件</a:t>
            </a:r>
            <a:r>
              <a:rPr lang="en-US" altLang="zh-CN" b="1" dirty="0" err="1"/>
              <a:t>FdfsFileUtil.upload</a:t>
            </a:r>
            <a:r>
              <a:rPr lang="en-US" altLang="zh-CN" b="1" dirty="0"/>
              <a:t>(file, null);//file</a:t>
            </a:r>
            <a:r>
              <a:rPr lang="zh-CN" altLang="zh-CN" b="1" dirty="0"/>
              <a:t>为上传</a:t>
            </a:r>
            <a:r>
              <a:rPr lang="en-US" altLang="zh-CN" b="1" dirty="0"/>
              <a:t>logo</a:t>
            </a:r>
            <a:r>
              <a:rPr lang="zh-CN" altLang="zh-CN" b="1" dirty="0"/>
              <a:t>文件</a:t>
            </a:r>
            <a:endParaRPr lang="zh-CN" altLang="zh-CN" dirty="0"/>
          </a:p>
          <a:p>
            <a:r>
              <a:rPr lang="zh-CN" altLang="zh-CN" b="1" dirty="0"/>
              <a:t>方法返回</a:t>
            </a:r>
            <a:r>
              <a:rPr lang="en-US" altLang="zh-CN" b="1" dirty="0" err="1"/>
              <a:t>FdfsFileInfo</a:t>
            </a:r>
            <a:r>
              <a:rPr lang="zh-CN" altLang="zh-CN" b="1" dirty="0"/>
              <a:t>其中有文件存储地址</a:t>
            </a:r>
            <a:r>
              <a:rPr lang="en-US" altLang="zh-CN" b="1" dirty="0" err="1"/>
              <a:t>uri</a:t>
            </a:r>
            <a:r>
              <a:rPr lang="zh-CN" altLang="zh-CN" b="1" dirty="0"/>
              <a:t>，提交后台存储于数据库</a:t>
            </a:r>
            <a:endParaRPr lang="zh-CN" altLang="zh-CN" dirty="0"/>
          </a:p>
          <a:p>
            <a:r>
              <a:rPr lang="zh-CN" altLang="zh-CN" b="1" dirty="0"/>
              <a:t>存储</a:t>
            </a:r>
            <a:r>
              <a:rPr lang="en-US" altLang="zh-CN" b="1" dirty="0" err="1"/>
              <a:t>logo:logoInsert</a:t>
            </a:r>
            <a:r>
              <a:rPr lang="en-US" altLang="zh-CN" b="1" dirty="0"/>
              <a:t>(</a:t>
            </a:r>
            <a:r>
              <a:rPr lang="en-US" altLang="zh-CN" b="1" dirty="0" err="1"/>
              <a:t>MallID,logoUri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zh-CN" altLang="zh-CN" b="1" dirty="0"/>
              <a:t>查询</a:t>
            </a:r>
            <a:r>
              <a:rPr lang="en-US" altLang="zh-CN" b="1" dirty="0" err="1"/>
              <a:t>logo:selectLogo</a:t>
            </a:r>
            <a:r>
              <a:rPr lang="en-US" altLang="zh-CN" b="1" dirty="0"/>
              <a:t>(</a:t>
            </a:r>
            <a:r>
              <a:rPr lang="en-US" altLang="zh-CN" b="1" dirty="0" err="1"/>
              <a:t>mallID</a:t>
            </a:r>
            <a:r>
              <a:rPr lang="en-US" altLang="zh-CN" b="1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97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4.2</a:t>
            </a:r>
            <a:r>
              <a:rPr lang="zh-CN" altLang="en-US" dirty="0"/>
              <a:t>系统设置</a:t>
            </a:r>
            <a:r>
              <a:rPr lang="en-US" altLang="zh-CN" dirty="0"/>
              <a:t>——</a:t>
            </a:r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1504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zh-CN" altLang="zh-CN" b="1" dirty="0"/>
              <a:t>网站换肤</a:t>
            </a:r>
            <a:r>
              <a:rPr lang="zh-CN" altLang="zh-CN" b="1" dirty="0" smtClean="0"/>
              <a:t>设置</a:t>
            </a:r>
            <a:endParaRPr lang="en-US" altLang="zh-CN" b="1" dirty="0" smtClean="0"/>
          </a:p>
          <a:p>
            <a:r>
              <a:rPr lang="zh-CN" altLang="zh-CN" b="1" dirty="0" smtClean="0"/>
              <a:t>选用</a:t>
            </a:r>
            <a:r>
              <a:rPr lang="zh-CN" altLang="zh-CN" b="1" dirty="0"/>
              <a:t>技术：</a:t>
            </a:r>
            <a:r>
              <a:rPr lang="en-US" altLang="zh-CN" b="1" dirty="0" err="1"/>
              <a:t>mongoDB</a:t>
            </a:r>
            <a:endParaRPr lang="zh-CN" altLang="zh-CN" dirty="0"/>
          </a:p>
          <a:p>
            <a:r>
              <a:rPr lang="zh-CN" altLang="zh-CN" b="1" dirty="0" smtClean="0"/>
              <a:t>选用</a:t>
            </a:r>
            <a:r>
              <a:rPr lang="zh-CN" altLang="zh-CN" b="1" dirty="0"/>
              <a:t>理由：皮肤设置需要存储用户选择的皮肤，</a:t>
            </a:r>
            <a:r>
              <a:rPr lang="en-US" altLang="zh-CN" b="1" dirty="0" err="1"/>
              <a:t>mongoDB</a:t>
            </a:r>
            <a:r>
              <a:rPr lang="zh-CN" altLang="zh-CN" b="1" dirty="0"/>
              <a:t>相当于其他数据库存取更加方便灵活，且不需要更改更多设置</a:t>
            </a:r>
            <a:endParaRPr lang="zh-CN" altLang="zh-CN" dirty="0"/>
          </a:p>
          <a:p>
            <a:r>
              <a:rPr lang="zh-CN" altLang="zh-CN" b="1" dirty="0"/>
              <a:t>设计思路：创建用户时默认创建该用户皮肤设置并存于</a:t>
            </a:r>
            <a:r>
              <a:rPr lang="en-US" altLang="zh-CN" b="1" dirty="0" err="1"/>
              <a:t>mongoDB</a:t>
            </a:r>
            <a:r>
              <a:rPr lang="zh-CN" altLang="zh-CN" b="1" dirty="0"/>
              <a:t>，用户登录时获取皮肤设置。由用户在设置皮肤页面选择皮肤，提交后存储于</a:t>
            </a:r>
            <a:r>
              <a:rPr lang="en-US" altLang="zh-CN" b="1" dirty="0" err="1"/>
              <a:t>mongoDB</a:t>
            </a:r>
            <a:r>
              <a:rPr lang="zh-CN" altLang="zh-CN" b="1" dirty="0"/>
              <a:t>，</a:t>
            </a:r>
            <a:endParaRPr lang="zh-CN" altLang="zh-CN" dirty="0"/>
          </a:p>
          <a:p>
            <a:r>
              <a:rPr lang="zh-CN" altLang="zh-CN" b="1" dirty="0"/>
              <a:t>使用示例</a:t>
            </a:r>
            <a:endParaRPr lang="zh-CN" altLang="zh-CN" dirty="0"/>
          </a:p>
          <a:p>
            <a:r>
              <a:rPr lang="zh-CN" altLang="zh-CN" b="1" dirty="0"/>
              <a:t>创建存储用户相关皮肤等信息表</a:t>
            </a:r>
            <a:r>
              <a:rPr lang="en-US" altLang="zh-CN" b="1" dirty="0" err="1"/>
              <a:t>db.createCollection</a:t>
            </a:r>
            <a:r>
              <a:rPr lang="en-US" altLang="zh-CN" b="1" dirty="0"/>
              <a:t>("skin")</a:t>
            </a:r>
            <a:endParaRPr lang="zh-CN" altLang="zh-CN" dirty="0"/>
          </a:p>
          <a:p>
            <a:r>
              <a:rPr lang="zh-CN" altLang="zh-CN" b="1" dirty="0"/>
              <a:t>存储用户皮肤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en-US" altLang="zh-CN" b="1" dirty="0" err="1"/>
              <a:t>db.skin.save</a:t>
            </a:r>
            <a:r>
              <a:rPr lang="en-US" altLang="zh-CN" b="1" dirty="0"/>
              <a:t> ({</a:t>
            </a:r>
            <a:r>
              <a:rPr lang="en-US" altLang="zh-CN" b="1" dirty="0" err="1"/>
              <a:t>userID</a:t>
            </a:r>
            <a:r>
              <a:rPr lang="en-US" altLang="zh-CN" b="1" dirty="0"/>
              <a:t>},{</a:t>
            </a:r>
            <a:r>
              <a:rPr lang="en-US" altLang="zh-CN" b="1" dirty="0" err="1"/>
              <a:t>skinValue</a:t>
            </a:r>
            <a:r>
              <a:rPr lang="en-US" altLang="zh-CN" b="1" dirty="0"/>
              <a:t>})</a:t>
            </a:r>
            <a:endParaRPr lang="zh-CN" altLang="zh-CN" dirty="0"/>
          </a:p>
          <a:p>
            <a:r>
              <a:rPr lang="zh-CN" altLang="zh-CN" b="1" dirty="0"/>
              <a:t>查询用户皮肤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en-US" altLang="zh-CN" b="1" dirty="0" err="1"/>
              <a:t>db.skin.find</a:t>
            </a:r>
            <a:r>
              <a:rPr lang="en-US" altLang="zh-CN" b="1" dirty="0"/>
              <a:t>({</a:t>
            </a:r>
            <a:r>
              <a:rPr lang="en-US" altLang="zh-CN" b="1" dirty="0" err="1"/>
              <a:t>userID</a:t>
            </a:r>
            <a:r>
              <a:rPr lang="en-US" altLang="zh-CN" b="1" dirty="0"/>
              <a:t>});</a:t>
            </a:r>
            <a:endParaRPr lang="zh-CN" altLang="zh-CN" dirty="0"/>
          </a:p>
          <a:p>
            <a:r>
              <a:rPr lang="zh-CN" altLang="zh-CN" b="1" dirty="0"/>
              <a:t>修改用户皮肤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en-US" altLang="zh-CN" b="1" dirty="0" err="1"/>
              <a:t>db.skin</a:t>
            </a:r>
            <a:r>
              <a:rPr lang="en-US" altLang="zh-CN" b="1" dirty="0"/>
              <a:t>. update ({</a:t>
            </a:r>
            <a:r>
              <a:rPr lang="en-US" altLang="zh-CN" b="1" dirty="0" err="1"/>
              <a:t>userID</a:t>
            </a:r>
            <a:r>
              <a:rPr lang="en-US" altLang="zh-CN" b="1" dirty="0"/>
              <a:t>},{</a:t>
            </a:r>
            <a:r>
              <a:rPr lang="en-US" altLang="zh-CN" b="1" dirty="0" err="1"/>
              <a:t>skinValue</a:t>
            </a:r>
            <a:r>
              <a:rPr lang="en-US" altLang="zh-CN" b="1" dirty="0"/>
              <a:t>});</a:t>
            </a:r>
            <a:endParaRPr lang="zh-CN" altLang="zh-CN" dirty="0"/>
          </a:p>
          <a:p>
            <a:r>
              <a:rPr lang="zh-CN" altLang="zh-CN" b="1" dirty="0"/>
              <a:t>封装示例：</a:t>
            </a:r>
            <a:endParaRPr lang="zh-CN" altLang="zh-CN" dirty="0"/>
          </a:p>
          <a:p>
            <a:r>
              <a:rPr lang="en-US" altLang="zh-CN" b="1" dirty="0" err="1"/>
              <a:t>SkinUtil.save</a:t>
            </a:r>
            <a:r>
              <a:rPr lang="en-US" altLang="zh-CN" b="1" dirty="0"/>
              <a:t>(</a:t>
            </a:r>
            <a:r>
              <a:rPr lang="en-US" altLang="zh-CN" b="1" dirty="0" err="1"/>
              <a:t>userID</a:t>
            </a:r>
            <a:r>
              <a:rPr lang="en-US" altLang="zh-CN" b="1" dirty="0"/>
              <a:t>, </a:t>
            </a:r>
            <a:r>
              <a:rPr lang="en-US" altLang="zh-CN" b="1" dirty="0" err="1"/>
              <a:t>skinValue</a:t>
            </a:r>
            <a:r>
              <a:rPr lang="en-US" altLang="zh-CN" b="1" dirty="0"/>
              <a:t>)//</a:t>
            </a:r>
            <a:r>
              <a:rPr lang="zh-CN" altLang="zh-CN" b="1" dirty="0"/>
              <a:t>保存</a:t>
            </a:r>
            <a:endParaRPr lang="zh-CN" altLang="zh-CN" dirty="0"/>
          </a:p>
          <a:p>
            <a:r>
              <a:rPr lang="en-US" altLang="zh-CN" b="1" dirty="0" err="1"/>
              <a:t>SkinUtil.find</a:t>
            </a:r>
            <a:r>
              <a:rPr lang="en-US" altLang="zh-CN" b="1" dirty="0"/>
              <a:t>(</a:t>
            </a:r>
            <a:r>
              <a:rPr lang="en-US" altLang="zh-CN" b="1" dirty="0" err="1"/>
              <a:t>userID</a:t>
            </a:r>
            <a:r>
              <a:rPr lang="en-US" altLang="zh-CN" b="1" dirty="0"/>
              <a:t>, </a:t>
            </a:r>
            <a:r>
              <a:rPr lang="en-US" altLang="zh-CN" b="1" dirty="0" err="1"/>
              <a:t>skinValue</a:t>
            </a:r>
            <a:r>
              <a:rPr lang="en-US" altLang="zh-CN" b="1" dirty="0"/>
              <a:t>)//</a:t>
            </a:r>
            <a:r>
              <a:rPr lang="zh-CN" altLang="zh-CN" b="1" dirty="0"/>
              <a:t>查询</a:t>
            </a:r>
            <a:endParaRPr lang="zh-CN" altLang="zh-CN" dirty="0"/>
          </a:p>
          <a:p>
            <a:r>
              <a:rPr lang="en-US" altLang="zh-CN" b="1" dirty="0" err="1"/>
              <a:t>SkinUtil.update</a:t>
            </a:r>
            <a:r>
              <a:rPr lang="en-US" altLang="zh-CN" b="1" dirty="0"/>
              <a:t>(</a:t>
            </a:r>
            <a:r>
              <a:rPr lang="en-US" altLang="zh-CN" b="1" dirty="0" err="1"/>
              <a:t>userID</a:t>
            </a:r>
            <a:r>
              <a:rPr lang="en-US" altLang="zh-CN" b="1" dirty="0"/>
              <a:t>, </a:t>
            </a:r>
            <a:r>
              <a:rPr lang="en-US" altLang="zh-CN" b="1" dirty="0" err="1"/>
              <a:t>skinValue</a:t>
            </a:r>
            <a:r>
              <a:rPr lang="en-US" altLang="zh-CN" b="1" dirty="0"/>
              <a:t>)//</a:t>
            </a:r>
            <a:r>
              <a:rPr lang="zh-CN" altLang="zh-CN" b="1" dirty="0"/>
              <a:t>更新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88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日志管理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b="1" dirty="0"/>
              <a:t>选用技术：</a:t>
            </a:r>
            <a:r>
              <a:rPr lang="en-US" altLang="zh-CN" b="1" dirty="0" err="1"/>
              <a:t>mongoDB</a:t>
            </a:r>
            <a:endParaRPr lang="zh-CN" altLang="zh-CN" b="1" dirty="0"/>
          </a:p>
          <a:p>
            <a:r>
              <a:rPr lang="zh-CN" altLang="zh-CN" b="1" dirty="0"/>
              <a:t>选用理由：</a:t>
            </a:r>
            <a:r>
              <a:rPr lang="en-US" altLang="zh-CN" b="1" dirty="0" err="1"/>
              <a:t>MongoDB</a:t>
            </a:r>
            <a:r>
              <a:rPr lang="zh-CN" altLang="zh-CN" b="1" dirty="0"/>
              <a:t>作为一款</a:t>
            </a:r>
            <a:r>
              <a:rPr lang="en-US" altLang="zh-CN" b="1" dirty="0" err="1"/>
              <a:t>noSql</a:t>
            </a:r>
            <a:r>
              <a:rPr lang="zh-CN" altLang="zh-CN" b="1" dirty="0"/>
              <a:t>型的数据库，相对于传统的数据库更为的灵活，可拓展性更强，简单高效</a:t>
            </a:r>
          </a:p>
          <a:p>
            <a:r>
              <a:rPr lang="zh-CN" altLang="zh-CN" b="1" dirty="0"/>
              <a:t>设计思路：日志为一个商城的操作记录，记录的格式为谁在什么时候做了什么事情</a:t>
            </a:r>
          </a:p>
          <a:p>
            <a:r>
              <a:rPr lang="zh-CN" altLang="zh-CN" b="1" dirty="0"/>
              <a:t>使用示例：</a:t>
            </a:r>
          </a:p>
          <a:p>
            <a:r>
              <a:rPr lang="zh-CN" altLang="zh-CN" b="1" dirty="0"/>
              <a:t>配置</a:t>
            </a:r>
            <a:r>
              <a:rPr lang="en-US" altLang="zh-CN" b="1" dirty="0" err="1"/>
              <a:t>mongoDB</a:t>
            </a:r>
            <a:r>
              <a:rPr lang="zh-CN" altLang="zh-CN" b="1" dirty="0"/>
              <a:t>的配置文件</a:t>
            </a:r>
          </a:p>
          <a:p>
            <a:r>
              <a:rPr lang="zh-CN" altLang="zh-CN" b="1" dirty="0"/>
              <a:t>创建</a:t>
            </a:r>
            <a:r>
              <a:rPr lang="en-US" altLang="zh-CN" b="1" dirty="0" err="1"/>
              <a:t>mongoDB</a:t>
            </a:r>
            <a:r>
              <a:rPr lang="zh-CN" altLang="zh-CN" b="1" dirty="0"/>
              <a:t>表：</a:t>
            </a:r>
            <a:r>
              <a:rPr lang="en-US" altLang="zh-CN" b="1" dirty="0" err="1"/>
              <a:t>db.createCollection</a:t>
            </a:r>
            <a:r>
              <a:rPr lang="en-US" altLang="zh-CN" b="1" dirty="0"/>
              <a:t>("logs")</a:t>
            </a:r>
            <a:endParaRPr lang="zh-CN" altLang="zh-CN" b="1" dirty="0"/>
          </a:p>
          <a:p>
            <a:r>
              <a:rPr lang="zh-CN" altLang="zh-CN" b="1" dirty="0"/>
              <a:t>记录操作数据：</a:t>
            </a:r>
            <a:r>
              <a:rPr lang="en-US" altLang="zh-CN" b="1" dirty="0" err="1"/>
              <a:t>db.logs.save</a:t>
            </a:r>
            <a:r>
              <a:rPr lang="en-US" altLang="zh-CN" b="1" dirty="0"/>
              <a:t>({name: ‘</a:t>
            </a:r>
            <a:r>
              <a:rPr lang="en-US" altLang="zh-CN" b="1" dirty="0" err="1"/>
              <a:t>zhangsan</a:t>
            </a:r>
            <a:r>
              <a:rPr lang="en-US" altLang="zh-CN" b="1" dirty="0"/>
              <a:t>’, </a:t>
            </a:r>
            <a:r>
              <a:rPr lang="en-US" altLang="zh-CN" b="1" dirty="0" err="1"/>
              <a:t>createTime</a:t>
            </a:r>
            <a:r>
              <a:rPr lang="en-US" altLang="zh-CN" b="1" dirty="0"/>
              <a:t>: new Date(), update: “</a:t>
            </a:r>
            <a:r>
              <a:rPr lang="zh-CN" altLang="zh-CN" b="1" dirty="0"/>
              <a:t>权限更改</a:t>
            </a:r>
            <a:r>
              <a:rPr lang="en-US" altLang="zh-CN" b="1" dirty="0"/>
              <a:t>”});</a:t>
            </a:r>
            <a:endParaRPr lang="zh-CN" altLang="zh-CN" b="1" dirty="0"/>
          </a:p>
          <a:p>
            <a:r>
              <a:rPr lang="zh-CN" altLang="zh-CN" b="1" dirty="0"/>
              <a:t>查询数据：</a:t>
            </a:r>
            <a:r>
              <a:rPr lang="en-US" altLang="zh-CN" b="1" dirty="0" err="1"/>
              <a:t>db.userInfo.find</a:t>
            </a:r>
            <a:r>
              <a:rPr lang="en-US" altLang="zh-CN" b="1" dirty="0"/>
              <a:t>({}, {name</a:t>
            </a:r>
            <a:r>
              <a:rPr lang="zh-CN" altLang="zh-CN" b="1" dirty="0"/>
              <a:t>：</a:t>
            </a:r>
            <a:r>
              <a:rPr lang="en-US" altLang="zh-CN" b="1" dirty="0"/>
              <a:t>‘</a:t>
            </a:r>
            <a:r>
              <a:rPr lang="en-US" altLang="zh-CN" b="1" dirty="0" err="1"/>
              <a:t>zhangsan</a:t>
            </a:r>
            <a:r>
              <a:rPr lang="en-US" altLang="zh-CN" b="1" dirty="0"/>
              <a:t>’, update: “</a:t>
            </a:r>
            <a:r>
              <a:rPr lang="zh-CN" altLang="zh-CN" b="1" dirty="0"/>
              <a:t>权限更改</a:t>
            </a:r>
            <a:r>
              <a:rPr lang="en-US" altLang="zh-CN" b="1" dirty="0"/>
              <a:t>”});</a:t>
            </a:r>
            <a:endParaRPr lang="zh-CN" altLang="zh-CN" b="1" dirty="0"/>
          </a:p>
          <a:p>
            <a:r>
              <a:rPr lang="zh-CN" altLang="zh-CN" b="1" dirty="0"/>
              <a:t>封装示例：</a:t>
            </a:r>
          </a:p>
          <a:p>
            <a:r>
              <a:rPr lang="en-US" altLang="zh-CN" b="1" dirty="0" err="1"/>
              <a:t>logUtils.save</a:t>
            </a:r>
            <a:r>
              <a:rPr lang="en-US" altLang="zh-CN" b="1" dirty="0"/>
              <a:t>(</a:t>
            </a:r>
            <a:r>
              <a:rPr lang="en-US" altLang="zh-CN" b="1" dirty="0" err="1"/>
              <a:t>userId</a:t>
            </a:r>
            <a:r>
              <a:rPr lang="zh-CN" altLang="zh-CN" b="1" dirty="0"/>
              <a:t>，</a:t>
            </a:r>
            <a:r>
              <a:rPr lang="en-US" altLang="zh-CN" b="1" dirty="0"/>
              <a:t>update)//</a:t>
            </a:r>
            <a:r>
              <a:rPr lang="zh-CN" altLang="zh-CN" b="1" dirty="0"/>
              <a:t>记录日志</a:t>
            </a:r>
          </a:p>
          <a:p>
            <a:r>
              <a:rPr lang="en-US" altLang="zh-CN" b="1" dirty="0" err="1"/>
              <a:t>logUtils.find</a:t>
            </a:r>
            <a:r>
              <a:rPr lang="en-US" altLang="zh-CN" b="1" dirty="0"/>
              <a:t>(</a:t>
            </a:r>
            <a:r>
              <a:rPr lang="en-US" altLang="zh-CN" b="1" dirty="0" err="1"/>
              <a:t>userId</a:t>
            </a:r>
            <a:r>
              <a:rPr lang="zh-CN" altLang="zh-CN" b="1" dirty="0"/>
              <a:t>，</a:t>
            </a:r>
            <a:r>
              <a:rPr lang="en-US" altLang="zh-CN" b="1" dirty="0"/>
              <a:t>update)//</a:t>
            </a:r>
            <a:r>
              <a:rPr lang="zh-CN" altLang="zh-CN" b="1" dirty="0"/>
              <a:t>查询日志</a:t>
            </a:r>
          </a:p>
        </p:txBody>
      </p:sp>
    </p:spTree>
    <p:extLst>
      <p:ext uri="{BB962C8B-B14F-4D97-AF65-F5344CB8AC3E}">
        <p14:creationId xmlns:p14="http://schemas.microsoft.com/office/powerpoint/2010/main" val="381612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文档</a:t>
            </a:r>
            <a:r>
              <a:rPr lang="zh-CN" altLang="en-US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此文档为管理平台的设计文档，主要包括：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项目初始化，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角色和权限的管理，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系统设置，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日志管理，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清除测试数据五</a:t>
            </a:r>
            <a:r>
              <a:rPr lang="zh-CN" altLang="en-US" smtClean="0"/>
              <a:t>大方面的设计需求和设计思路进行阐述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92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清理测试数据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选用技术：</a:t>
            </a:r>
            <a:r>
              <a:rPr lang="en-US" altLang="zh-CN" b="1" dirty="0" err="1"/>
              <a:t>mongoDB</a:t>
            </a:r>
            <a:endParaRPr lang="zh-CN" altLang="zh-CN" b="1" dirty="0"/>
          </a:p>
          <a:p>
            <a:r>
              <a:rPr lang="zh-CN" altLang="en-US" b="1" dirty="0" smtClean="0"/>
              <a:t>设计思路：在</a:t>
            </a:r>
            <a:r>
              <a:rPr lang="en-US" altLang="zh-CN" b="1" dirty="0" err="1" smtClean="0"/>
              <a:t>mongoDB</a:t>
            </a:r>
            <a:r>
              <a:rPr lang="zh-CN" altLang="en-US" b="1" dirty="0" smtClean="0"/>
              <a:t>中创建一张系统表，用来记录商城的一些状态，如果清理功能用过之后，更改里面对应的值，让此功能按钮不在显示</a:t>
            </a:r>
            <a:endParaRPr lang="en-US" altLang="zh-CN" b="1" dirty="0" smtClean="0"/>
          </a:p>
          <a:p>
            <a:r>
              <a:rPr lang="zh-CN" altLang="en-US" b="1" dirty="0"/>
              <a:t>逻辑</a:t>
            </a:r>
            <a:r>
              <a:rPr lang="zh-CN" altLang="en-US" b="1" dirty="0" smtClean="0"/>
              <a:t>示例：</a:t>
            </a:r>
            <a:endParaRPr lang="en-US" altLang="zh-CN" b="1" dirty="0" smtClean="0"/>
          </a:p>
          <a:p>
            <a:r>
              <a:rPr lang="zh-CN" altLang="en-US" b="1" dirty="0" smtClean="0"/>
              <a:t>在项目初始化的时候，</a:t>
            </a:r>
            <a:r>
              <a:rPr lang="en-US" altLang="zh-CN" b="1" dirty="0" err="1"/>
              <a:t>db.createCollection</a:t>
            </a:r>
            <a:r>
              <a:rPr lang="en-US" altLang="zh-CN" b="1" dirty="0" smtClean="0"/>
              <a:t>(“sys”)</a:t>
            </a:r>
            <a:r>
              <a:rPr lang="zh-CN" altLang="en-US" b="1" dirty="0" smtClean="0"/>
              <a:t>；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db.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sys.save</a:t>
            </a:r>
            <a:r>
              <a:rPr lang="en-US" altLang="zh-CN" b="1" dirty="0"/>
              <a:t> </a:t>
            </a:r>
            <a:r>
              <a:rPr lang="en-US" altLang="zh-CN" b="1" dirty="0" smtClean="0"/>
              <a:t>({address: ‘192.168.1.23’, value:0});;</a:t>
            </a:r>
          </a:p>
          <a:p>
            <a:r>
              <a:rPr lang="zh-CN" altLang="en-US" b="1" dirty="0" smtClean="0"/>
              <a:t>在清理功能使用的时候 </a:t>
            </a:r>
            <a:r>
              <a:rPr lang="en-US" altLang="zh-CN" b="1" dirty="0" smtClean="0"/>
              <a:t>db</a:t>
            </a:r>
            <a:r>
              <a:rPr lang="en-US" altLang="zh-CN" b="1" dirty="0"/>
              <a:t>. </a:t>
            </a:r>
            <a:r>
              <a:rPr lang="en-US" altLang="zh-CN" b="1" dirty="0" err="1" smtClean="0"/>
              <a:t>sys.update</a:t>
            </a:r>
            <a:r>
              <a:rPr lang="en-US" altLang="zh-CN" b="1" dirty="0" smtClean="0"/>
              <a:t>({“</a:t>
            </a:r>
            <a:r>
              <a:rPr lang="en-US" altLang="zh-CN" b="1" dirty="0"/>
              <a:t>address</a:t>
            </a:r>
            <a:r>
              <a:rPr lang="en-US" altLang="zh-CN" b="1" dirty="0" smtClean="0"/>
              <a:t>”:”192.168.1.23"},{$set{value:1},</a:t>
            </a:r>
            <a:r>
              <a:rPr lang="en-US" altLang="zh-CN" b="1" dirty="0" err="1" smtClean="0"/>
              <a:t>false,true</a:t>
            </a:r>
            <a:r>
              <a:rPr lang="en-US" altLang="zh-CN" b="1" dirty="0" smtClean="0"/>
              <a:t>);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zh-CN" b="1" dirty="0"/>
          </a:p>
          <a:p>
            <a:endParaRPr lang="zh-CN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76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项目的初始化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49" y="1825625"/>
            <a:ext cx="5600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9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项目初始化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业务说明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项目第一次启动的时候，进入的不是项目的首页，也是项目的初始化页面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在初始化页面填入数据库的地址，初始化的角色，进行项目的初始化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76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项目初始化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设计思路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判断是否有数据库配置，和连接有没有成功</a:t>
            </a:r>
          </a:p>
          <a:p>
            <a:r>
              <a:rPr lang="zh-CN" altLang="zh-CN" dirty="0" smtClean="0"/>
              <a:t>如果</a:t>
            </a:r>
            <a:r>
              <a:rPr lang="zh-CN" altLang="zh-CN" dirty="0"/>
              <a:t>没有，则跳转到初始化界面</a:t>
            </a:r>
          </a:p>
          <a:p>
            <a:r>
              <a:rPr lang="zh-CN" altLang="zh-CN" dirty="0" smtClean="0"/>
              <a:t>填写</a:t>
            </a:r>
            <a:r>
              <a:rPr lang="en-US" altLang="zh-CN" dirty="0" err="1"/>
              <a:t>jdbc</a:t>
            </a:r>
            <a:r>
              <a:rPr lang="zh-CN" altLang="zh-CN" dirty="0"/>
              <a:t>连接路径</a:t>
            </a:r>
          </a:p>
          <a:p>
            <a:r>
              <a:rPr lang="zh-CN" altLang="zh-CN" dirty="0" smtClean="0"/>
              <a:t>填写</a:t>
            </a:r>
            <a:r>
              <a:rPr lang="zh-CN" altLang="zh-CN" dirty="0"/>
              <a:t>数据库信息</a:t>
            </a:r>
          </a:p>
          <a:p>
            <a:r>
              <a:rPr lang="zh-CN" altLang="zh-CN" dirty="0" smtClean="0"/>
              <a:t>提交</a:t>
            </a:r>
            <a:r>
              <a:rPr lang="zh-CN" altLang="zh-CN" dirty="0"/>
              <a:t>数据库配置</a:t>
            </a:r>
          </a:p>
          <a:p>
            <a:r>
              <a:rPr lang="zh-CN" altLang="zh-CN" dirty="0" smtClean="0"/>
              <a:t>重</a:t>
            </a:r>
            <a:r>
              <a:rPr lang="zh-CN" altLang="zh-CN" dirty="0"/>
              <a:t>启管理</a:t>
            </a:r>
            <a:r>
              <a:rPr lang="zh-CN" altLang="zh-CN" dirty="0" smtClean="0"/>
              <a:t>后台</a:t>
            </a:r>
            <a:endParaRPr lang="en-US" altLang="zh-CN" dirty="0" smtClean="0"/>
          </a:p>
          <a:p>
            <a:r>
              <a:rPr lang="zh-CN" altLang="zh-CN" dirty="0"/>
              <a:t>填写</a:t>
            </a:r>
            <a:r>
              <a:rPr lang="en-US" altLang="zh-CN" dirty="0"/>
              <a:t>admin</a:t>
            </a:r>
            <a:r>
              <a:rPr lang="zh-CN" altLang="zh-CN" dirty="0"/>
              <a:t>账号</a:t>
            </a:r>
          </a:p>
          <a:p>
            <a:r>
              <a:rPr lang="zh-CN" altLang="zh-CN" dirty="0" smtClean="0"/>
              <a:t>填写</a:t>
            </a:r>
            <a:r>
              <a:rPr lang="en-US" altLang="zh-CN" dirty="0"/>
              <a:t>admin</a:t>
            </a:r>
            <a:r>
              <a:rPr lang="zh-CN" altLang="zh-CN" dirty="0"/>
              <a:t>信息</a:t>
            </a:r>
          </a:p>
          <a:p>
            <a:r>
              <a:rPr lang="zh-CN" altLang="zh-CN" dirty="0" smtClean="0"/>
              <a:t>提交</a:t>
            </a:r>
            <a:r>
              <a:rPr lang="zh-CN" altLang="zh-CN" dirty="0"/>
              <a:t>管理后台基本信息</a:t>
            </a:r>
          </a:p>
          <a:p>
            <a:r>
              <a:rPr lang="zh-CN" altLang="zh-CN" dirty="0" smtClean="0"/>
              <a:t>生成</a:t>
            </a:r>
            <a:r>
              <a:rPr lang="en-US" altLang="zh-CN" dirty="0"/>
              <a:t>admin</a:t>
            </a:r>
            <a:r>
              <a:rPr lang="zh-CN" altLang="zh-CN" dirty="0"/>
              <a:t>权限</a:t>
            </a:r>
          </a:p>
          <a:p>
            <a:r>
              <a:rPr lang="zh-CN" altLang="zh-CN" dirty="0" smtClean="0"/>
              <a:t>分配</a:t>
            </a:r>
            <a:r>
              <a:rPr lang="en-US" altLang="zh-CN" dirty="0"/>
              <a:t>admin</a:t>
            </a:r>
            <a:r>
              <a:rPr lang="zh-CN" altLang="zh-CN" dirty="0"/>
              <a:t>权限和角色</a:t>
            </a:r>
          </a:p>
          <a:p>
            <a:r>
              <a:rPr lang="zh-CN" altLang="zh-CN" dirty="0" smtClean="0"/>
              <a:t>储存</a:t>
            </a:r>
            <a:r>
              <a:rPr lang="zh-CN" altLang="zh-CN" dirty="0"/>
              <a:t>到数据库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9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项目初始化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记录初始化数据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记录初始化时间，信息等</a:t>
            </a:r>
          </a:p>
          <a:p>
            <a:r>
              <a:rPr lang="zh-CN" altLang="zh-CN" dirty="0" smtClean="0"/>
              <a:t>记录</a:t>
            </a:r>
            <a:r>
              <a:rPr lang="zh-CN" altLang="zh-CN" dirty="0"/>
              <a:t>初始化标记到数据库，防止再次初始化</a:t>
            </a:r>
          </a:p>
          <a:p>
            <a:r>
              <a:rPr lang="zh-CN" altLang="zh-CN" dirty="0" smtClean="0"/>
              <a:t>跳</a:t>
            </a:r>
            <a:r>
              <a:rPr lang="zh-CN" altLang="zh-CN" dirty="0"/>
              <a:t>转到登陆界面，让管理员登陆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29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进入商城的登录页面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79" y="1761316"/>
            <a:ext cx="5105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进入商城的首页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/>
          <a:lstStyle/>
          <a:p>
            <a:r>
              <a:rPr lang="zh-CN" altLang="en-US" dirty="0" smtClean="0"/>
              <a:t>示例：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92" y="1825624"/>
            <a:ext cx="8586787" cy="47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角色，权限的管理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选用技术：</a:t>
            </a:r>
            <a:r>
              <a:rPr lang="en-US" altLang="zh-CN" b="1" dirty="0" err="1"/>
              <a:t>spring+spring</a:t>
            </a:r>
            <a:r>
              <a:rPr lang="en-US" altLang="zh-CN" b="1" dirty="0"/>
              <a:t> </a:t>
            </a:r>
            <a:r>
              <a:rPr lang="en-US" altLang="zh-CN" b="1" dirty="0" err="1"/>
              <a:t>mvc+mybatis</a:t>
            </a:r>
            <a:endParaRPr lang="zh-CN" altLang="zh-CN" b="1" dirty="0"/>
          </a:p>
          <a:p>
            <a:r>
              <a:rPr lang="zh-CN" altLang="zh-CN" b="1" dirty="0"/>
              <a:t>选用理由：基于项目的整个架构设计，采用</a:t>
            </a:r>
            <a:r>
              <a:rPr lang="en-US" altLang="zh-CN" b="1" dirty="0"/>
              <a:t>spring </a:t>
            </a:r>
            <a:r>
              <a:rPr lang="en-US" altLang="zh-CN" b="1" dirty="0" err="1"/>
              <a:t>mvc</a:t>
            </a:r>
            <a:r>
              <a:rPr lang="zh-CN" altLang="zh-CN" b="1" dirty="0"/>
              <a:t>拦截器进行权限管理 </a:t>
            </a:r>
          </a:p>
          <a:p>
            <a:r>
              <a:rPr lang="zh-CN" altLang="zh-CN" b="1" dirty="0"/>
              <a:t>设计思路：权限系统是一个商城的核心，提高商城的核心竞争力，提升管理方式，向客户提供优良的交互和服务。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79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1092</Words>
  <Application>Microsoft Office PowerPoint</Application>
  <PresentationFormat>宽屏</PresentationFormat>
  <Paragraphs>115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管理平台(设计)流程综述</vt:lpstr>
      <vt:lpstr>文档大纲</vt:lpstr>
      <vt:lpstr>1.项目的初始化</vt:lpstr>
      <vt:lpstr>1.1项目初始化——业务说明</vt:lpstr>
      <vt:lpstr>1.2项目初始化——设计思路:</vt:lpstr>
      <vt:lpstr>1.3项目初始化——记录初始化数据</vt:lpstr>
      <vt:lpstr>2.进入商城的登录页面</vt:lpstr>
      <vt:lpstr>3.进入商城的首页 </vt:lpstr>
      <vt:lpstr>3.1角色，权限的管理</vt:lpstr>
      <vt:lpstr>3.1角色，权限的管理</vt:lpstr>
      <vt:lpstr>3.1角色，权限的管理</vt:lpstr>
      <vt:lpstr>3.2角色，权限的管理——封装示例：</vt:lpstr>
      <vt:lpstr>3.3角色，权限的管理——管理员操作权限: </vt:lpstr>
      <vt:lpstr>3.3角色，权限的管理——管理员操作权限: </vt:lpstr>
      <vt:lpstr>4.系统设置</vt:lpstr>
      <vt:lpstr>4.1系统设置——设计需求</vt:lpstr>
      <vt:lpstr>4.2系统设置——设计思路</vt:lpstr>
      <vt:lpstr>4.2系统设置——设计思路</vt:lpstr>
      <vt:lpstr>5.日志管理</vt:lpstr>
      <vt:lpstr>6.清理测试数据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管理平台流程综述</dc:title>
  <dc:creator>邵晓兴</dc:creator>
  <cp:lastModifiedBy>Windows 用户</cp:lastModifiedBy>
  <cp:revision>88</cp:revision>
  <dcterms:created xsi:type="dcterms:W3CDTF">2016-05-10T01:31:27Z</dcterms:created>
  <dcterms:modified xsi:type="dcterms:W3CDTF">2016-05-19T08:59:48Z</dcterms:modified>
</cp:coreProperties>
</file>