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66" r:id="rId5"/>
    <p:sldId id="258" r:id="rId6"/>
    <p:sldId id="259" r:id="rId7"/>
    <p:sldId id="261" r:id="rId8"/>
    <p:sldId id="267" r:id="rId9"/>
    <p:sldId id="260" r:id="rId10"/>
    <p:sldId id="262" r:id="rId11"/>
    <p:sldId id="268" r:id="rId12"/>
    <p:sldId id="263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.common" TargetMode="External"/><Relationship Id="rId2" Type="http://schemas.openxmlformats.org/officeDocument/2006/relationships/hyperlink" Target="eclipse-javadoc:%E2%98%82=hg-common/src\/main\/java%3ch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clipse-javadoc:%E2%98%82=hg-common/src\/main\/java%3chg.common.util%7bAESUtil.java%E2%98%83AESUtil" TargetMode="External"/><Relationship Id="rId4" Type="http://schemas.openxmlformats.org/officeDocument/2006/relationships/hyperlink" Target="eclipse-javadoc:%E2%98%82=hg-common/src\/main\/java%3chg.common.uti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" TargetMode="External"/><Relationship Id="rId2" Type="http://schemas.openxmlformats.org/officeDocument/2006/relationships/hyperlink" Target="eclipse-javadoc:%E2%98%82=hg-common/src\/main\/java%3chg.common.util%7bRSAUtil.java%E2%98%83RSAUtil~generateKeyPair%E2%98%82KeyPair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hg-common/src\/main\/java%3chg.common.util%7bRSAUtil.java%E2%98%83RSAUtil" TargetMode="External"/><Relationship Id="rId5" Type="http://schemas.openxmlformats.org/officeDocument/2006/relationships/hyperlink" Target="eclipse-javadoc:%E2%98%82=hg-common/src\/main\/java%3chg.common.util" TargetMode="External"/><Relationship Id="rId4" Type="http://schemas.openxmlformats.org/officeDocument/2006/relationships/hyperlink" Target="eclipse-javadoc:%E2%98%82=hg-common/src\/main\/java%3chg.comm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.common" TargetMode="External"/><Relationship Id="rId2" Type="http://schemas.openxmlformats.org/officeDocument/2006/relationships/hyperlink" Target="eclipse-javadoc:%E2%98%82=hg-common/src\/main\/java%3ch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clipse-javadoc:%E2%98%82=hg-common/src\/main\/java%3chg.common.util%7bRSAUtil.java%E2%98%83RSAUtil" TargetMode="External"/><Relationship Id="rId4" Type="http://schemas.openxmlformats.org/officeDocument/2006/relationships/hyperlink" Target="eclipse-javadoc:%E2%98%82=hg-common/src\/main\/java%3chg.common.uti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hg-common/src\/main\/java%3chg.common.util" TargetMode="External"/><Relationship Id="rId13" Type="http://schemas.openxmlformats.org/officeDocument/2006/relationships/hyperlink" Target="eclipse-javadoc:%E2%98%82=hg-common/src\/main\/java%3chg.common.util%7bXmlUtil.java%E2%98%83XmlUtil~XMLStringToBean~QClass;~QString;%E2%98%82String" TargetMode="External"/><Relationship Id="rId3" Type="http://schemas.openxmlformats.org/officeDocument/2006/relationships/hyperlink" Target="eclipse-javadoc:%E2%98%82=hg-common/C:\/Users\/Administrator\/AppData\/Local\/MyEclipse%20Professional%202014\/binary\/com.sun.java.jdk7.win32.x86_64_1.7.0.u45\/jre\/lib\/rt.jar%3cjavax.xml" TargetMode="External"/><Relationship Id="rId7" Type="http://schemas.openxmlformats.org/officeDocument/2006/relationships/hyperlink" Target="eclipse-javadoc:%E2%98%82=hg-common/src\/main\/java%3chg.common" TargetMode="External"/><Relationship Id="rId12" Type="http://schemas.openxmlformats.org/officeDocument/2006/relationships/hyperlink" Target="eclipse-javadoc:%E2%98%82=hg-common/src\/main\/java%3chg.common.util%7bXmlUtil.java%E2%98%83XmlUtil~XMLStringToBean~QClass;~QString;%E2%98%82Class" TargetMode="External"/><Relationship Id="rId2" Type="http://schemas.openxmlformats.org/officeDocument/2006/relationships/hyperlink" Target="eclipse-javadoc:%E2%98%82=hg-common/C:\/Users\/Administrator\/AppData\/Local\/MyEclipse%20Professional%202014\/binary\/com.sun.java.jdk7.win32.x86_64_1.7.0.u45\/jre\/lib\/rt.jar%3cjava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hg-common/src\/main\/java%3chg" TargetMode="External"/><Relationship Id="rId11" Type="http://schemas.openxmlformats.org/officeDocument/2006/relationships/hyperlink" Target="eclipse-javadoc:%E2%98%82=hg-common/src\/main\/java%3chg.common.util%7bXmlUtil.java%E2%98%83XmlUtil~XMLStringToBean~QClass;~QString;%E2%98%82Object" TargetMode="External"/><Relationship Id="rId5" Type="http://schemas.openxmlformats.org/officeDocument/2006/relationships/hyperlink" Target="eclipse-javadoc:%E2%98%82=hg-common/src\/main\/java%3chg.common.util%7bXmlUtil.java%E2%98%83XmlUtil~beanToXML~QObject;%E2%98%82String" TargetMode="External"/><Relationship Id="rId10" Type="http://schemas.openxmlformats.org/officeDocument/2006/relationships/hyperlink" Target="eclipse-javadoc:%E2%98%82=hg-common/src\/main\/java%3chg.common.util%7bXmlUtil.java%E2%98%83XmlUtil~beanToXML~QObject;%E2%98%82Object" TargetMode="External"/><Relationship Id="rId4" Type="http://schemas.openxmlformats.org/officeDocument/2006/relationships/hyperlink" Target="eclipse-javadoc:%E2%98%82=hg-common/C:\/Users\/Administrator\/AppData\/Local\/MyEclipse%20Professional%202014\/binary\/com.sun.java.jdk7.win32.x86_64_1.7.0.u45\/jre\/lib\/rt.jar%3cjavax.xml.bind" TargetMode="External"/><Relationship Id="rId9" Type="http://schemas.openxmlformats.org/officeDocument/2006/relationships/hyperlink" Target="eclipse-javadoc:%E2%98%82=hg-common/src\/main\/java%3chg.common.util%7bXmlUtil.java%E2%98%83XmlUti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.common" TargetMode="External"/><Relationship Id="rId2" Type="http://schemas.openxmlformats.org/officeDocument/2006/relationships/hyperlink" Target="eclipse-javadoc:%E2%98%82=hg-common/src\/main\/java%3ch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clipse-javadoc:%E2%98%82=hg-common/src\/main\/java%3chg.common.util%7bDESUtil.java%E2%98%83DESUtil" TargetMode="External"/><Relationship Id="rId4" Type="http://schemas.openxmlformats.org/officeDocument/2006/relationships/hyperlink" Target="eclipse-javadoc:%E2%98%82=hg-common/src\/main\/java%3chg.common.uti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.common" TargetMode="External"/><Relationship Id="rId2" Type="http://schemas.openxmlformats.org/officeDocument/2006/relationships/hyperlink" Target="eclipse-javadoc:%E2%98%82=hg-common/src\/main\/java%3ch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hg-common/src\/main\/java%3chg.common.util%7bDESUtil.java%E2%98%83DESUtil~decryptDES~\%E2%98%83B~\%E2%98%83B%E2%98%82Exception" TargetMode="External"/><Relationship Id="rId5" Type="http://schemas.openxmlformats.org/officeDocument/2006/relationships/hyperlink" Target="eclipse-javadoc:%E2%98%82=hg-common/src\/main\/java%3chg.common.util%7bDESUtil.java%E2%98%83DESUtil" TargetMode="External"/><Relationship Id="rId4" Type="http://schemas.openxmlformats.org/officeDocument/2006/relationships/hyperlink" Target="eclipse-javadoc:%E2%98%82=hg-common/src\/main\/java%3chg.common.uti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hg-common/src\/main\/java%3chg.common" TargetMode="External"/><Relationship Id="rId2" Type="http://schemas.openxmlformats.org/officeDocument/2006/relationships/hyperlink" Target="eclipse-javadoc:%E2%98%82=hg-common/src\/main\/java%3ch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clipse-javadoc:%E2%98%82=hg-common/src\/main\/java%3chg.common.util%7bAESUtil.java%E2%98%83AESUtil" TargetMode="External"/><Relationship Id="rId4" Type="http://schemas.openxmlformats.org/officeDocument/2006/relationships/hyperlink" Target="eclipse-javadoc:%E2%98%82=hg-common/src\/main\/java%3chg.common.ut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汇购工具类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/>
              <a:t>系统研发组。</a:t>
            </a:r>
            <a:r>
              <a:rPr lang="en-US" altLang="zh-CN" sz="2000" dirty="0" smtClean="0"/>
              <a:t>2016-4-28</a:t>
            </a:r>
          </a:p>
          <a:p>
            <a:r>
              <a:rPr lang="zh-CN" altLang="en-US" sz="2000" dirty="0" smtClean="0"/>
              <a:t>郭天祥、张强强、苍松、晁玉辉、邢立军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javax.crypto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2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AESUtil</a:t>
            </a:r>
            <a:r>
              <a:rPr lang="en-US" altLang="zh-CN" b="1" dirty="0" err="1" smtClean="0"/>
              <a:t>.decryptAES</a:t>
            </a:r>
            <a:r>
              <a:rPr lang="en-US" altLang="zh-CN" b="1" dirty="0" smtClean="0"/>
              <a:t>(byte[] content, byte[] </a:t>
            </a:r>
            <a:r>
              <a:rPr lang="en-US" altLang="zh-CN" b="1" dirty="0" err="1" smtClean="0"/>
              <a:t>keyBytes</a:t>
            </a:r>
            <a:r>
              <a:rPr lang="en-US" altLang="zh-CN" b="1" dirty="0" smtClean="0"/>
              <a:t>)</a:t>
            </a:r>
          </a:p>
          <a:p>
            <a:r>
              <a:rPr lang="zh-CN" altLang="en-US" dirty="0" smtClean="0"/>
              <a:t>解密 </a:t>
            </a:r>
          </a:p>
          <a:p>
            <a:r>
              <a:rPr lang="en-US" altLang="zh-CN" dirty="0" smtClean="0"/>
              <a:t>Parameters: </a:t>
            </a:r>
            <a:r>
              <a:rPr lang="en-US" altLang="zh-CN" b="1" dirty="0" smtClean="0"/>
              <a:t>content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待解密内容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 </a:t>
            </a:r>
            <a:r>
              <a:rPr lang="en-US" altLang="zh-CN" b="1" dirty="0" err="1" smtClean="0"/>
              <a:t>keyBytes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解密密钥 </a:t>
            </a:r>
            <a:r>
              <a:rPr lang="en-US" altLang="zh-CN" dirty="0" smtClean="0"/>
              <a:t>Returns: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Aes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("AES</a:t>
            </a:r>
            <a:r>
              <a:rPr lang="zh-CN" altLang="en-US" i="1" dirty="0" smtClean="0"/>
              <a:t>加解密</a:t>
            </a:r>
            <a:r>
              <a:rPr lang="en-US" altLang="zh-CN" i="1" dirty="0" smtClean="0"/>
              <a:t>===============================================");</a:t>
            </a:r>
          </a:p>
          <a:p>
            <a:r>
              <a:rPr lang="en-US" altLang="zh-CN" dirty="0" smtClean="0"/>
              <a:t>String key="123456789";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加密前：</a:t>
            </a:r>
            <a:r>
              <a:rPr lang="en-US" altLang="zh-CN" i="1" dirty="0" smtClean="0"/>
              <a:t>"+test);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enBytes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//</a:t>
            </a:r>
            <a:r>
              <a:rPr lang="en-US" altLang="zh-CN" u="sng" dirty="0" err="1" smtClean="0"/>
              <a:t>aes</a:t>
            </a:r>
            <a:r>
              <a:rPr lang="zh-CN" altLang="en-US" u="sng" dirty="0" smtClean="0"/>
              <a:t>加密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err="1" smtClean="0"/>
              <a:t>enBytes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AESUtil.</a:t>
            </a:r>
            <a:r>
              <a:rPr lang="en-US" altLang="zh-CN" i="1" dirty="0" err="1" smtClean="0"/>
              <a:t>encryptAES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test.getBytes</a:t>
            </a:r>
            <a:r>
              <a:rPr lang="en-US" altLang="zh-CN" i="1" dirty="0" smtClean="0"/>
              <a:t>("utf-8"), </a:t>
            </a:r>
            <a:r>
              <a:rPr lang="en-US" altLang="zh-CN" i="1" dirty="0" err="1" smtClean="0"/>
              <a:t>key.getBytes</a:t>
            </a:r>
            <a:r>
              <a:rPr lang="en-US" altLang="zh-CN" i="1" dirty="0" smtClean="0"/>
              <a:t>("utf-8"));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enStr</a:t>
            </a:r>
            <a:r>
              <a:rPr lang="en-US" altLang="zh-CN" dirty="0" smtClean="0"/>
              <a:t> = Base64Utils.</a:t>
            </a:r>
            <a:r>
              <a:rPr lang="en-US" altLang="zh-CN" i="1" dirty="0" smtClean="0"/>
              <a:t>Base64Encode(</a:t>
            </a:r>
            <a:r>
              <a:rPr lang="en-US" altLang="zh-CN" i="1" dirty="0" err="1" smtClean="0"/>
              <a:t>enBytes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加密后</a:t>
            </a:r>
            <a:r>
              <a:rPr lang="en-US" altLang="zh-CN" i="1" dirty="0" smtClean="0"/>
              <a:t>(base64</a:t>
            </a:r>
            <a:r>
              <a:rPr lang="zh-CN" altLang="en-US" i="1" dirty="0" smtClean="0"/>
              <a:t>编码字串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：</a:t>
            </a:r>
            <a:r>
              <a:rPr lang="en-US" altLang="zh-CN" i="1" dirty="0" smtClean="0"/>
              <a:t>"+</a:t>
            </a:r>
            <a:r>
              <a:rPr lang="en-US" altLang="zh-CN" i="1" dirty="0" err="1" smtClean="0"/>
              <a:t>enStr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解密</a:t>
            </a:r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deBytes</a:t>
            </a:r>
            <a:r>
              <a:rPr lang="en-US" altLang="zh-CN" b="1" dirty="0" smtClean="0"/>
              <a:t> = Base64Utils.</a:t>
            </a:r>
            <a:r>
              <a:rPr lang="en-US" altLang="zh-CN" b="1" i="1" dirty="0" smtClean="0"/>
              <a:t>Base64Decode(</a:t>
            </a:r>
            <a:r>
              <a:rPr lang="en-US" altLang="zh-CN" b="1" i="1" dirty="0" err="1" smtClean="0"/>
              <a:t>enStr</a:t>
            </a:r>
            <a:r>
              <a:rPr lang="en-US" altLang="zh-CN" b="1" i="1" dirty="0" smtClean="0"/>
              <a:t>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deStr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String(</a:t>
            </a:r>
            <a:r>
              <a:rPr lang="en-US" altLang="zh-CN" b="1" dirty="0" err="1" smtClean="0"/>
              <a:t>AESUtil.</a:t>
            </a:r>
            <a:r>
              <a:rPr lang="en-US" altLang="zh-CN" b="1" i="1" dirty="0" err="1" smtClean="0"/>
              <a:t>decryptAES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deBytes</a:t>
            </a:r>
            <a:r>
              <a:rPr lang="en-US" altLang="zh-CN" b="1" i="1" dirty="0" smtClean="0"/>
              <a:t>, </a:t>
            </a:r>
            <a:r>
              <a:rPr lang="en-US" altLang="zh-CN" b="1" i="1" dirty="0" err="1" smtClean="0"/>
              <a:t>key.getBytes</a:t>
            </a:r>
            <a:r>
              <a:rPr lang="en-US" altLang="zh-CN" b="1" i="1" dirty="0" smtClean="0"/>
              <a:t>("utf8")),"utf-8");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解密后</a:t>
            </a:r>
            <a:r>
              <a:rPr lang="en-US" altLang="zh-CN" i="1" dirty="0" smtClean="0"/>
              <a:t>"+</a:t>
            </a:r>
            <a:r>
              <a:rPr lang="en-US" altLang="zh-CN" i="1" dirty="0" err="1" smtClean="0"/>
              <a:t>deStr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</a:t>
            </a:r>
            <a:r>
              <a:rPr lang="en-US" altLang="zh-CN" b="1" dirty="0" err="1" smtClean="0"/>
              <a:t>UnsupportedEncodingException</a:t>
            </a:r>
            <a:r>
              <a:rPr lang="en-US" altLang="zh-CN" b="1" dirty="0" smtClean="0"/>
              <a:t> e) {</a:t>
            </a:r>
          </a:p>
          <a:p>
            <a:r>
              <a:rPr lang="en-US" altLang="zh-CN" dirty="0" smtClean="0"/>
              <a:t>// </a:t>
            </a:r>
            <a:r>
              <a:rPr lang="en-US" altLang="zh-CN" b="1" dirty="0" smtClean="0"/>
              <a:t>TODO Auto-generated catch block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smtClean="0"/>
              <a:t>// </a:t>
            </a:r>
            <a:r>
              <a:rPr lang="en-US" altLang="zh-CN" b="1" dirty="0" smtClean="0"/>
              <a:t>TODO Auto-generated catch block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javax.crypto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java.security</a:t>
            </a:r>
            <a:r>
              <a:rPr lang="en-US" altLang="zh-CN" dirty="0" smtClean="0"/>
              <a:t>.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生成密钥对：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err="1" smtClean="0">
                <a:hlinkClick r:id="rId2"/>
              </a:rPr>
              <a:t>KeyPairEntity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hlinkClick r:id="rId3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RSAUtil</a:t>
            </a:r>
            <a:r>
              <a:rPr lang="en-US" altLang="zh-CN" b="1" dirty="0" err="1" smtClean="0"/>
              <a:t>.generateKeyPair</a:t>
            </a:r>
            <a:r>
              <a:rPr lang="en-US" altLang="zh-CN" b="1" dirty="0" smtClean="0"/>
              <a:t>()</a:t>
            </a:r>
          </a:p>
          <a:p>
            <a:r>
              <a:rPr lang="zh-CN" altLang="en-US" dirty="0" smtClean="0"/>
              <a:t>使用公钥对明文进行加密 ： 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3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RSAUtil</a:t>
            </a:r>
            <a:r>
              <a:rPr lang="en-US" altLang="zh-CN" b="1" dirty="0" err="1" smtClean="0"/>
              <a:t>.encrypt</a:t>
            </a:r>
            <a:r>
              <a:rPr lang="en-US" altLang="zh-CN" b="1" dirty="0" smtClean="0"/>
              <a:t>(byte[] </a:t>
            </a:r>
            <a:r>
              <a:rPr lang="en-US" altLang="zh-CN" b="1" dirty="0" err="1" smtClean="0"/>
              <a:t>publicKey</a:t>
            </a:r>
            <a:r>
              <a:rPr lang="en-US" altLang="zh-CN" b="1" dirty="0" smtClean="0"/>
              <a:t>, byte[] </a:t>
            </a:r>
            <a:r>
              <a:rPr lang="en-US" altLang="zh-CN" b="1" dirty="0" err="1" smtClean="0"/>
              <a:t>contentBytes</a:t>
            </a:r>
            <a:r>
              <a:rPr lang="en-US" altLang="zh-CN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2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RSAUtil</a:t>
            </a:r>
            <a:r>
              <a:rPr lang="en-US" altLang="zh-CN" b="1" dirty="0" err="1" smtClean="0"/>
              <a:t>.decrypt</a:t>
            </a:r>
            <a:r>
              <a:rPr lang="en-US" altLang="zh-CN" b="1" dirty="0" smtClean="0"/>
              <a:t>(byte[] </a:t>
            </a:r>
            <a:r>
              <a:rPr lang="en-US" altLang="zh-CN" b="1" dirty="0" err="1" smtClean="0"/>
              <a:t>privateKey</a:t>
            </a:r>
            <a:r>
              <a:rPr lang="en-US" altLang="zh-CN" b="1" dirty="0" smtClean="0"/>
              <a:t>, byte[] </a:t>
            </a:r>
            <a:r>
              <a:rPr lang="en-US" altLang="zh-CN" b="1" dirty="0" err="1" smtClean="0"/>
              <a:t>enBytes</a:t>
            </a:r>
            <a:r>
              <a:rPr lang="en-US" altLang="zh-CN" b="1" dirty="0" smtClean="0"/>
              <a:t>)</a:t>
            </a:r>
          </a:p>
          <a:p>
            <a:r>
              <a:rPr lang="zh-CN" altLang="en-US" dirty="0" smtClean="0"/>
              <a:t>使用私钥对明文密文进行解密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("RSA</a:t>
            </a:r>
            <a:r>
              <a:rPr lang="zh-CN" altLang="en-US" i="1" dirty="0" smtClean="0"/>
              <a:t>加解密</a:t>
            </a:r>
            <a:r>
              <a:rPr lang="en-US" altLang="zh-CN" i="1" dirty="0" smtClean="0"/>
              <a:t>===============================================");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生成密钥对</a:t>
            </a:r>
          </a:p>
          <a:p>
            <a:r>
              <a:rPr lang="en-US" altLang="zh-CN" dirty="0" err="1" smtClean="0"/>
              <a:t>KeyPairEntity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keyPairs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RSAUtil.</a:t>
            </a:r>
            <a:r>
              <a:rPr lang="en-US" altLang="zh-CN" i="1" dirty="0" err="1" smtClean="0"/>
              <a:t>generateKeyPair</a:t>
            </a:r>
            <a:r>
              <a:rPr lang="en-US" altLang="zh-CN" i="1" dirty="0" smtClean="0"/>
              <a:t>();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私钥</a:t>
            </a:r>
            <a:r>
              <a:rPr lang="en-US" altLang="zh-CN" i="1" dirty="0" smtClean="0"/>
              <a:t>(base64</a:t>
            </a:r>
            <a:r>
              <a:rPr lang="zh-CN" altLang="en-US" i="1" dirty="0" smtClean="0"/>
              <a:t>编码</a:t>
            </a:r>
            <a:r>
              <a:rPr lang="en-US" altLang="zh-CN" i="1" dirty="0" smtClean="0"/>
              <a:t>String):"+Base64Utils.Base64Encode(</a:t>
            </a:r>
            <a:r>
              <a:rPr lang="en-US" altLang="zh-CN" i="1" dirty="0" err="1" smtClean="0"/>
              <a:t>keyPairs.getPrivateKey</a:t>
            </a:r>
            <a:r>
              <a:rPr lang="en-US" altLang="zh-CN" i="1" dirty="0" smtClean="0"/>
              <a:t>()));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公钥</a:t>
            </a:r>
            <a:r>
              <a:rPr lang="en-US" altLang="zh-CN" i="1" dirty="0" smtClean="0"/>
              <a:t>(base64</a:t>
            </a:r>
            <a:r>
              <a:rPr lang="zh-CN" altLang="en-US" i="1" dirty="0" smtClean="0"/>
              <a:t>编码</a:t>
            </a:r>
            <a:r>
              <a:rPr lang="en-US" altLang="zh-CN" i="1" dirty="0" smtClean="0"/>
              <a:t>String):"+Base64Utils.Base64Encode(</a:t>
            </a:r>
            <a:r>
              <a:rPr lang="en-US" altLang="zh-CN" i="1" dirty="0" err="1" smtClean="0"/>
              <a:t>keyPairs.getPublicKey</a:t>
            </a:r>
            <a:r>
              <a:rPr lang="en-US" altLang="zh-CN" i="1" dirty="0" smtClean="0"/>
              <a:t>()));</a:t>
            </a:r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enBytes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RSAUtil.</a:t>
            </a:r>
            <a:r>
              <a:rPr lang="en-US" altLang="zh-CN" b="1" i="1" dirty="0" err="1" smtClean="0"/>
              <a:t>encrypt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keyPairs.getPublicKey</a:t>
            </a:r>
            <a:r>
              <a:rPr lang="en-US" altLang="zh-CN" b="1" i="1" dirty="0" smtClean="0"/>
              <a:t>(), </a:t>
            </a:r>
            <a:r>
              <a:rPr lang="en-US" altLang="zh-CN" b="1" i="1" dirty="0" err="1" smtClean="0"/>
              <a:t>test.getBytes</a:t>
            </a:r>
            <a:r>
              <a:rPr lang="en-US" altLang="zh-CN" b="1" i="1" dirty="0" smtClean="0"/>
              <a:t>("utf-8"));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公钥加密</a:t>
            </a:r>
            <a:r>
              <a:rPr lang="en-US" altLang="zh-CN" i="1" dirty="0" smtClean="0"/>
              <a:t>"+Base64Utils.Base64Encode(</a:t>
            </a:r>
            <a:r>
              <a:rPr lang="en-US" altLang="zh-CN" i="1" dirty="0" err="1" smtClean="0"/>
              <a:t>enBytes</a:t>
            </a:r>
            <a:r>
              <a:rPr lang="en-US" altLang="zh-CN" i="1" dirty="0" smtClean="0"/>
              <a:t>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私钥解密</a:t>
            </a:r>
            <a:r>
              <a:rPr lang="en-US" altLang="zh-CN" i="1" dirty="0" smtClean="0"/>
              <a:t>"+</a:t>
            </a:r>
            <a:r>
              <a:rPr lang="en-US" altLang="zh-CN" b="1" i="1" dirty="0" smtClean="0"/>
              <a:t>new String(</a:t>
            </a:r>
            <a:r>
              <a:rPr lang="en-US" altLang="zh-CN" b="1" i="1" dirty="0" err="1" smtClean="0"/>
              <a:t>RSAUtil.decrypt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keyPairs.getPrivateKey</a:t>
            </a:r>
            <a:r>
              <a:rPr lang="en-US" altLang="zh-CN" b="1" i="1" dirty="0" smtClean="0"/>
              <a:t>(), </a:t>
            </a:r>
            <a:r>
              <a:rPr lang="en-US" altLang="zh-CN" b="1" i="1" dirty="0" err="1" smtClean="0"/>
              <a:t>enBytes</a:t>
            </a:r>
            <a:r>
              <a:rPr lang="en-US" altLang="zh-CN" b="1" i="1" dirty="0" smtClean="0"/>
              <a:t>),"utf-8"));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("RSA</a:t>
            </a:r>
            <a:r>
              <a:rPr lang="zh-CN" altLang="en-US" i="1" dirty="0" smtClean="0"/>
              <a:t>加解密</a:t>
            </a:r>
            <a:r>
              <a:rPr lang="en-US" altLang="zh-CN" i="1" dirty="0" smtClean="0"/>
              <a:t>===============================================");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b="1" dirty="0" err="1" smtClean="0">
                <a:hlinkClick r:id="rId2"/>
              </a:rPr>
              <a:t>javax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xml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bind</a:t>
            </a:r>
            <a:r>
              <a:rPr lang="en-US" altLang="zh-CN" b="1" dirty="0" err="1" smtClean="0"/>
              <a:t>.JAX</a:t>
            </a:r>
            <a:r>
              <a:rPr lang="zh-CN" altLang="en-US" b="1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对象转</a:t>
            </a:r>
            <a:r>
              <a:rPr lang="en-US" altLang="zh-CN" dirty="0" smtClean="0"/>
              <a:t>xml</a:t>
            </a:r>
          </a:p>
          <a:p>
            <a:r>
              <a:rPr lang="en-US" altLang="zh-CN" b="1" dirty="0" smtClean="0">
                <a:hlinkClick r:id="rId5"/>
              </a:rPr>
              <a:t>String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hlinkClick r:id="rId6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7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8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9"/>
              </a:rPr>
              <a:t>XmlUtil</a:t>
            </a:r>
            <a:r>
              <a:rPr lang="en-US" altLang="zh-CN" b="1" dirty="0" err="1" smtClean="0"/>
              <a:t>.beanToXML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hlinkClick r:id="rId10"/>
              </a:rPr>
              <a:t>Object</a:t>
            </a:r>
            <a:r>
              <a:rPr lang="en-US" altLang="zh-CN" b="1" dirty="0" smtClean="0"/>
              <a:t> bean)</a:t>
            </a:r>
            <a:r>
              <a:rPr lang="zh-CN" altLang="en-US" b="1" dirty="0" smtClean="0"/>
              <a:t>。对象的类必须标记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XmlRootElement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转对象</a:t>
            </a:r>
            <a:endParaRPr lang="en-US" altLang="zh-CN" dirty="0" smtClean="0"/>
          </a:p>
          <a:p>
            <a:r>
              <a:rPr lang="en-US" altLang="zh-CN" b="1" dirty="0" smtClean="0">
                <a:hlinkClick r:id="rId11"/>
              </a:rPr>
              <a:t>Object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hlinkClick r:id="rId6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7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8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9"/>
              </a:rPr>
              <a:t>XmlUtil</a:t>
            </a:r>
            <a:r>
              <a:rPr lang="en-US" altLang="zh-CN" b="1" dirty="0" err="1" smtClean="0"/>
              <a:t>.XMLStringToBean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hlinkClick r:id="rId12"/>
              </a:rPr>
              <a:t>Class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clz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hlinkClick r:id="rId13"/>
              </a:rPr>
              <a:t>String</a:t>
            </a:r>
            <a:r>
              <a:rPr lang="en-US" altLang="zh-CN" b="1" dirty="0" smtClean="0"/>
              <a:t> is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转换使用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    @</a:t>
            </a:r>
            <a:r>
              <a:rPr lang="en-US" altLang="zh-CN" dirty="0" err="1" smtClean="0"/>
              <a:t>XmlRootElement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private static class Student{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;</a:t>
            </a:r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age;</a:t>
            </a:r>
          </a:p>
          <a:p>
            <a:r>
              <a:rPr lang="en-US" altLang="zh-CN" b="1" dirty="0" smtClean="0"/>
              <a:t>//set, </a:t>
            </a:r>
            <a:r>
              <a:rPr lang="en-US" altLang="zh-CN" b="1" dirty="0" err="1" smtClean="0"/>
              <a:t>getxxx</a:t>
            </a:r>
            <a:r>
              <a:rPr lang="zh-CN" altLang="en-US" b="1" dirty="0" smtClean="0"/>
              <a:t>。。。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</a:p>
          <a:p>
            <a:r>
              <a:rPr lang="en-US" altLang="zh-CN" dirty="0" smtClean="0"/>
              <a:t>    @Test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testXml</a:t>
            </a:r>
            <a:r>
              <a:rPr lang="en-US" altLang="zh-CN" b="1" dirty="0" smtClean="0"/>
              <a:t>(){</a:t>
            </a:r>
          </a:p>
          <a:p>
            <a:r>
              <a:rPr lang="en-US" altLang="zh-CN" dirty="0" smtClean="0"/>
              <a:t>Student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Student();</a:t>
            </a:r>
          </a:p>
          <a:p>
            <a:r>
              <a:rPr lang="en-US" altLang="zh-CN" dirty="0" err="1" smtClean="0"/>
              <a:t>st.age</a:t>
            </a:r>
            <a:r>
              <a:rPr lang="en-US" altLang="zh-CN" dirty="0" smtClean="0"/>
              <a:t>=30;</a:t>
            </a:r>
          </a:p>
          <a:p>
            <a:r>
              <a:rPr lang="en-US" altLang="zh-CN" dirty="0" smtClean="0"/>
              <a:t>st.id="</a:t>
            </a:r>
            <a:r>
              <a:rPr lang="en-US" altLang="zh-CN" dirty="0" err="1" smtClean="0"/>
              <a:t>sdfdsfsf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st.name="</a:t>
            </a:r>
            <a:r>
              <a:rPr lang="zh-CN" altLang="en-US" dirty="0" smtClean="0"/>
              <a:t>邢立军</a:t>
            </a:r>
            <a:r>
              <a:rPr lang="en-US" altLang="zh-CN" dirty="0" smtClean="0"/>
              <a:t>";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String xml=</a:t>
            </a:r>
            <a:r>
              <a:rPr lang="en-US" altLang="zh-CN" dirty="0" err="1" smtClean="0"/>
              <a:t>XmlUtil.</a:t>
            </a:r>
            <a:r>
              <a:rPr lang="en-US" altLang="zh-CN" i="1" dirty="0" err="1" smtClean="0"/>
              <a:t>beanToXML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st</a:t>
            </a:r>
            <a:r>
              <a:rPr lang="en-US" altLang="zh-CN" i="1" dirty="0" smtClean="0"/>
              <a:t> 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(xml);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Student st2=(Student) </a:t>
            </a:r>
            <a:r>
              <a:rPr lang="en-US" altLang="zh-CN" dirty="0" err="1" smtClean="0"/>
              <a:t>XmlUtil.</a:t>
            </a:r>
            <a:r>
              <a:rPr lang="en-US" altLang="zh-CN" i="1" dirty="0" err="1" smtClean="0"/>
              <a:t>XMLStringToBean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Student.</a:t>
            </a:r>
            <a:r>
              <a:rPr lang="en-US" altLang="zh-CN" b="1" i="1" dirty="0" err="1" smtClean="0"/>
              <a:t>class</a:t>
            </a:r>
            <a:r>
              <a:rPr lang="en-US" altLang="zh-CN" b="1" i="1" dirty="0" smtClean="0"/>
              <a:t>, xml);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(st2);</a:t>
            </a:r>
          </a:p>
          <a:p>
            <a:r>
              <a:rPr lang="en-US" altLang="zh-CN" dirty="0" err="1" smtClean="0"/>
              <a:t>Assert.</a:t>
            </a: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(st2.getId().equals(</a:t>
            </a:r>
            <a:r>
              <a:rPr lang="en-US" altLang="zh-CN" i="1" dirty="0" err="1" smtClean="0"/>
              <a:t>st.getId</a:t>
            </a:r>
            <a:r>
              <a:rPr lang="en-US" altLang="zh-CN" i="1" dirty="0" smtClean="0"/>
              <a:t>()));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常用日期格式转化 日期运算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b="1" dirty="0" smtClean="0"/>
              <a:t>常用日期格式转化 日期运算</a:t>
            </a:r>
          </a:p>
          <a:p>
            <a:r>
              <a:rPr lang="zh-CN" altLang="zh-CN" dirty="0" smtClean="0"/>
              <a:t>类路径：</a:t>
            </a:r>
          </a:p>
          <a:p>
            <a:r>
              <a:rPr lang="en-US" altLang="zh-CN" dirty="0" err="1" smtClean="0"/>
              <a:t>hg.common.util.DateUtil.java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日期时间</a:t>
            </a:r>
            <a:r>
              <a:rPr lang="en-US" altLang="zh-CN" dirty="0" smtClean="0"/>
              <a:t>parse</a:t>
            </a:r>
            <a:r>
              <a:rPr lang="zh-CN" altLang="zh-CN" dirty="0" smtClean="0"/>
              <a:t>和格式化</a:t>
            </a:r>
          </a:p>
          <a:p>
            <a:pPr>
              <a:buNone/>
            </a:pPr>
            <a:r>
              <a:rPr lang="en-US" altLang="zh-CN" dirty="0" err="1" smtClean="0"/>
              <a:t>parseDate</a:t>
            </a:r>
            <a:r>
              <a:rPr lang="en-US" altLang="zh-CN" dirty="0" smtClean="0"/>
              <a:t>(</a:t>
            </a:r>
            <a:r>
              <a:rPr lang="zh-CN" altLang="zh-CN" dirty="0" smtClean="0"/>
              <a:t>日期时间串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err="1" smtClean="0"/>
              <a:t>formatDate</a:t>
            </a:r>
            <a:r>
              <a:rPr lang="en-US" altLang="zh-CN" dirty="0" smtClean="0"/>
              <a:t>(</a:t>
            </a:r>
            <a:r>
              <a:rPr lang="zh-CN" altLang="zh-CN" dirty="0" smtClean="0"/>
              <a:t>日期对象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此类型方法有多个，在此不一一列举</a:t>
            </a:r>
            <a:r>
              <a:rPr lang="en-US" altLang="zh-CN" dirty="0" smtClean="0"/>
              <a:t>.</a:t>
            </a:r>
            <a:r>
              <a:rPr lang="zh-CN" altLang="en-US" dirty="0" smtClean="0"/>
              <a:t>支持格式有</a:t>
            </a:r>
            <a:r>
              <a:rPr lang="en-US" altLang="zh-CN" dirty="0" err="1" smtClean="0"/>
              <a:t>yyyyMMdd,yyyy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以及带时分秒的格式等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日期时间加：</a:t>
            </a:r>
          </a:p>
          <a:p>
            <a:r>
              <a:rPr lang="en-US" altLang="zh-CN" dirty="0" smtClean="0"/>
              <a:t>		add(</a:t>
            </a:r>
            <a:r>
              <a:rPr lang="zh-CN" altLang="zh-CN" dirty="0" smtClean="0"/>
              <a:t>日期，单位，数量</a:t>
            </a:r>
            <a:r>
              <a:rPr lang="en-US" altLang="zh-CN" dirty="0" smtClean="0"/>
              <a:t>) //</a:t>
            </a:r>
            <a:r>
              <a:rPr lang="zh-CN" altLang="zh-CN" dirty="0" smtClean="0"/>
              <a:t>单位为本类中的常量，天，小时，分等</a:t>
            </a:r>
          </a:p>
          <a:p>
            <a:pPr lvl="0"/>
            <a:r>
              <a:rPr lang="zh-CN" altLang="zh-CN" dirty="0" smtClean="0"/>
              <a:t>日期时间差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		 diff(</a:t>
            </a:r>
            <a:r>
              <a:rPr lang="zh-CN" altLang="zh-CN" dirty="0" smtClean="0"/>
              <a:t>日期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，日期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，单位</a:t>
            </a:r>
            <a:r>
              <a:rPr lang="en-US" altLang="zh-CN" dirty="0" smtClean="0"/>
              <a:t>) //</a:t>
            </a:r>
            <a:r>
              <a:rPr lang="zh-CN" altLang="zh-CN" dirty="0" smtClean="0"/>
              <a:t>返回 日期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 日期</a:t>
            </a:r>
            <a:r>
              <a:rPr lang="en-US" altLang="zh-CN" dirty="0" smtClean="0"/>
              <a:t>2</a:t>
            </a:r>
            <a:r>
              <a:rPr lang="zh-CN" altLang="zh-CN" dirty="0" smtClean="0"/>
              <a:t>的间隔（单位为本类中的静态常量，天，小时，分，秒，计算结果向下取整）</a:t>
            </a:r>
          </a:p>
          <a:p>
            <a:pPr lvl="0"/>
            <a:r>
              <a:rPr lang="zh-CN" altLang="zh-CN" dirty="0" smtClean="0"/>
              <a:t>判断是否为闰年</a:t>
            </a:r>
          </a:p>
          <a:p>
            <a:r>
              <a:rPr lang="en-US" altLang="zh-CN" dirty="0" err="1" smtClean="0"/>
              <a:t>isLeapYear</a:t>
            </a:r>
            <a:r>
              <a:rPr lang="en-US" altLang="zh-CN" dirty="0" smtClean="0"/>
              <a:t>(</a:t>
            </a:r>
            <a:r>
              <a:rPr lang="zh-CN" altLang="zh-CN" dirty="0" smtClean="0"/>
              <a:t>日期或整形年份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，是闰年返回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，否则返回</a:t>
            </a:r>
            <a:r>
              <a:rPr lang="en-US" altLang="zh-CN" dirty="0" smtClean="0"/>
              <a:t>false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日期时间先后比较</a:t>
            </a:r>
          </a:p>
          <a:p>
            <a:pPr>
              <a:buNone/>
            </a:pPr>
            <a:r>
              <a:rPr lang="en-US" altLang="zh-CN" dirty="0" err="1" smtClean="0"/>
              <a:t>dateCompare</a:t>
            </a:r>
            <a:r>
              <a:rPr lang="en-US" altLang="zh-CN" dirty="0" smtClean="0"/>
              <a:t>(</a:t>
            </a:r>
            <a:r>
              <a:rPr lang="zh-CN" altLang="zh-CN" dirty="0" smtClean="0"/>
              <a:t>日期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，日期</a:t>
            </a:r>
            <a:r>
              <a:rPr lang="en-US" altLang="zh-CN" dirty="0" smtClean="0"/>
              <a:t>2)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日期</a:t>
            </a:r>
            <a:r>
              <a:rPr lang="en-US" altLang="zh-CN" dirty="0" smtClean="0"/>
              <a:t>1</a:t>
            </a:r>
            <a:r>
              <a:rPr lang="zh-CN" altLang="zh-CN" dirty="0" smtClean="0"/>
              <a:t>靠后返回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，日期参数可为日期对象和日期字符串</a:t>
            </a:r>
          </a:p>
          <a:p>
            <a:pPr lvl="0"/>
            <a:r>
              <a:rPr lang="zh-CN" altLang="zh-CN" dirty="0" smtClean="0"/>
              <a:t>转为一天开始或结束时间</a:t>
            </a:r>
          </a:p>
          <a:p>
            <a:r>
              <a:rPr lang="en-US" altLang="zh-CN" dirty="0" smtClean="0"/>
              <a:t>dateStr2BeginDate(</a:t>
            </a:r>
            <a:r>
              <a:rPr lang="zh-CN" altLang="zh-CN" dirty="0" smtClean="0"/>
              <a:t>日期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dateStr2EndDate(</a:t>
            </a:r>
            <a:r>
              <a:rPr lang="zh-CN" altLang="zh-CN" dirty="0" smtClean="0"/>
              <a:t>日期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格式化：</a:t>
            </a:r>
            <a:endParaRPr lang="en-US" altLang="zh-CN" dirty="0" smtClean="0"/>
          </a:p>
          <a:p>
            <a:r>
              <a:rPr lang="en-US" altLang="zh-CN" dirty="0" smtClean="0"/>
              <a:t>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Date();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(DateUtil.formatDate1(date));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(DateUtil.formatDate2(date));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(DateUtil.formatDateTime1(date));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(DateUtil.formatDateTime2(date));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DateUtil.formatTime</a:t>
            </a:r>
            <a:r>
              <a:rPr lang="en-US" altLang="zh-CN" i="1" dirty="0" smtClean="0"/>
              <a:t>(date));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DateUtil.formatDateTime</a:t>
            </a:r>
            <a:r>
              <a:rPr lang="en-US" altLang="zh-CN" i="1" dirty="0" smtClean="0"/>
              <a:t>(date, "</a:t>
            </a:r>
            <a:r>
              <a:rPr lang="en-US" altLang="zh-CN" i="1" dirty="0" err="1" smtClean="0"/>
              <a:t>yyyy</a:t>
            </a:r>
            <a:r>
              <a:rPr lang="en-US" altLang="zh-CN" i="1" dirty="0" smtClean="0"/>
              <a:t>-MM-</a:t>
            </a:r>
            <a:r>
              <a:rPr lang="en-US" altLang="zh-CN" i="1" dirty="0" err="1" smtClean="0"/>
              <a:t>dd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HH:mm:ss</a:t>
            </a:r>
            <a:r>
              <a:rPr lang="en-US" altLang="zh-CN" i="1" dirty="0" smtClean="0"/>
              <a:t>"));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DateUtil.formatDateTime</a:t>
            </a:r>
            <a:r>
              <a:rPr lang="en-US" altLang="zh-CN" i="1" dirty="0" smtClean="0"/>
              <a:t>(date, "</a:t>
            </a:r>
            <a:r>
              <a:rPr lang="en-US" altLang="zh-CN" i="1" dirty="0" err="1" smtClean="0"/>
              <a:t>yyyy</a:t>
            </a:r>
            <a:r>
              <a:rPr lang="en-US" altLang="zh-CN" i="1" dirty="0" smtClean="0"/>
              <a:t>-MM-DD </a:t>
            </a:r>
            <a:r>
              <a:rPr lang="en-US" altLang="zh-CN" i="1" dirty="0" err="1" smtClean="0"/>
              <a:t>hh:mm:SS</a:t>
            </a:r>
            <a:r>
              <a:rPr lang="en-US" altLang="zh-CN" i="1" dirty="0" smtClean="0"/>
              <a:t>"));</a:t>
            </a:r>
          </a:p>
          <a:p>
            <a:r>
              <a:rPr lang="zh-CN" altLang="en-US" i="1" dirty="0" smtClean="0"/>
              <a:t>解析</a:t>
            </a:r>
            <a:endParaRPr lang="en-US" altLang="zh-CN" dirty="0" smtClean="0"/>
          </a:p>
          <a:p>
            <a:r>
              <a:rPr lang="en-US" altLang="zh-CN" dirty="0" smtClean="0"/>
              <a:t>Date </a:t>
            </a:r>
            <a:r>
              <a:rPr lang="en-US" altLang="zh-CN" u="sng" dirty="0" smtClean="0"/>
              <a:t>date1=DateUtil.</a:t>
            </a:r>
            <a:r>
              <a:rPr lang="en-US" altLang="zh-CN" i="1" u="sng" dirty="0" smtClean="0"/>
              <a:t>parseDate1("20160322");</a:t>
            </a:r>
          </a:p>
          <a:p>
            <a:r>
              <a:rPr lang="en-US" altLang="zh-CN" dirty="0" smtClean="0"/>
              <a:t>Date date2=DateUtil.</a:t>
            </a:r>
            <a:r>
              <a:rPr lang="en-US" altLang="zh-CN" i="1" dirty="0" smtClean="0"/>
              <a:t>parseDate2("2016-04-21");</a:t>
            </a:r>
          </a:p>
          <a:p>
            <a:r>
              <a:rPr lang="en-US" altLang="zh-CN" dirty="0" smtClean="0"/>
              <a:t>Date date3=DateUtil.</a:t>
            </a:r>
            <a:r>
              <a:rPr lang="en-US" altLang="zh-CN" i="1" dirty="0" smtClean="0"/>
              <a:t>parseDateTime1("2016-04-22 11:29:00");</a:t>
            </a:r>
          </a:p>
          <a:p>
            <a:r>
              <a:rPr lang="en-US" altLang="zh-CN" dirty="0" smtClean="0"/>
              <a:t>Date date4=DateUtil.</a:t>
            </a:r>
            <a:r>
              <a:rPr lang="en-US" altLang="zh-CN" i="1" dirty="0" smtClean="0"/>
              <a:t>parseDateTime2("2016-04-22 15:09:00.946");</a:t>
            </a:r>
          </a:p>
          <a:p>
            <a:r>
              <a:rPr lang="en-US" altLang="zh-CN" dirty="0" smtClean="0"/>
              <a:t>Date </a:t>
            </a:r>
            <a:r>
              <a:rPr lang="en-US" altLang="zh-CN" u="sng" dirty="0" smtClean="0"/>
              <a:t>date5=DateUtil.</a:t>
            </a:r>
            <a:r>
              <a:rPr lang="en-US" altLang="zh-CN" i="1" u="sng" dirty="0" smtClean="0"/>
              <a:t>parseDateTime3("20160422150900");</a:t>
            </a:r>
          </a:p>
          <a:p>
            <a:r>
              <a:rPr lang="en-US" altLang="zh-CN" dirty="0" smtClean="0"/>
              <a:t>Date </a:t>
            </a:r>
            <a:r>
              <a:rPr lang="en-US" altLang="zh-CN" u="sng" dirty="0" smtClean="0"/>
              <a:t>date6=DateUtil.</a:t>
            </a:r>
            <a:r>
              <a:rPr lang="en-US" altLang="zh-CN" i="1" u="sng" dirty="0" smtClean="0"/>
              <a:t>parseDateTime4("2016-04-22 15:09");</a:t>
            </a:r>
          </a:p>
          <a:p>
            <a:r>
              <a:rPr lang="en-US" altLang="zh-CN" dirty="0" smtClean="0"/>
              <a:t>Date date7=DateUtil.</a:t>
            </a:r>
            <a:r>
              <a:rPr lang="en-US" altLang="zh-CN" i="1" dirty="0" smtClean="0"/>
              <a:t>parseDateTime5("2016/04/22 15:09");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DateUtil.checkDate</a:t>
            </a:r>
            <a:r>
              <a:rPr lang="en-US" altLang="zh-CN" i="1" dirty="0" smtClean="0"/>
              <a:t>("2016-04-22 15:09:00", "</a:t>
            </a:r>
            <a:r>
              <a:rPr lang="en-US" altLang="zh-CN" i="1" dirty="0" err="1" smtClean="0"/>
              <a:t>yyyy</a:t>
            </a:r>
            <a:r>
              <a:rPr lang="en-US" altLang="zh-CN" i="1" dirty="0" smtClean="0"/>
              <a:t>-MM-</a:t>
            </a:r>
            <a:r>
              <a:rPr lang="en-US" altLang="zh-CN" i="1" dirty="0" err="1" smtClean="0"/>
              <a:t>dd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HH:mm:ss</a:t>
            </a:r>
            <a:r>
              <a:rPr lang="en-US" altLang="zh-CN" i="1" dirty="0" smtClean="0"/>
              <a:t>"));</a:t>
            </a:r>
          </a:p>
          <a:p>
            <a:r>
              <a:rPr lang="zh-CN" altLang="en-US" i="1" dirty="0" smtClean="0"/>
              <a:t>检查是否为指定格式</a:t>
            </a:r>
            <a:endParaRPr lang="en-US" altLang="zh-CN" i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DateUtil.checkDate</a:t>
            </a:r>
            <a:r>
              <a:rPr lang="en-US" altLang="zh-CN" i="1" dirty="0" smtClean="0"/>
              <a:t>("2016-04-22 15:09:00", "</a:t>
            </a:r>
            <a:r>
              <a:rPr lang="en-US" altLang="zh-CN" i="1" dirty="0" err="1" smtClean="0"/>
              <a:t>yyyy</a:t>
            </a:r>
            <a:r>
              <a:rPr lang="en-US" altLang="zh-CN" i="1" dirty="0" smtClean="0"/>
              <a:t>-MM-</a:t>
            </a:r>
            <a:r>
              <a:rPr lang="en-US" altLang="zh-CN" i="1" dirty="0" err="1" smtClean="0"/>
              <a:t>dd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HH:ss</a:t>
            </a:r>
            <a:r>
              <a:rPr lang="en-US" altLang="zh-CN" i="1" dirty="0" smtClean="0"/>
              <a:t>"));</a:t>
            </a:r>
          </a:p>
          <a:p>
            <a:r>
              <a:rPr lang="zh-CN" altLang="en-US" i="1" dirty="0" smtClean="0"/>
              <a:t>日期减</a:t>
            </a:r>
            <a:endParaRPr lang="en-US" altLang="zh-CN" i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DateUtil.diff</a:t>
            </a:r>
            <a:r>
              <a:rPr lang="en-US" altLang="zh-CN" i="1" dirty="0" smtClean="0"/>
              <a:t>(date3, date4, </a:t>
            </a:r>
            <a:r>
              <a:rPr lang="en-US" altLang="zh-CN" i="1" dirty="0" err="1" smtClean="0"/>
              <a:t>DateUtil.field_day</a:t>
            </a:r>
            <a:r>
              <a:rPr lang="en-US" altLang="zh-CN" i="1" dirty="0" smtClean="0"/>
              <a:t>));</a:t>
            </a:r>
          </a:p>
          <a:p>
            <a:r>
              <a:rPr lang="zh-CN" altLang="en-US" i="1" dirty="0" smtClean="0"/>
              <a:t>日期加</a:t>
            </a:r>
            <a:endParaRPr lang="en-US" altLang="zh-CN" i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DateUtil.add</a:t>
            </a:r>
            <a:r>
              <a:rPr lang="en-US" altLang="zh-CN" i="1" dirty="0" smtClean="0"/>
              <a:t>(date7, </a:t>
            </a:r>
            <a:r>
              <a:rPr lang="en-US" altLang="zh-CN" i="1" dirty="0" err="1" smtClean="0"/>
              <a:t>DateUtil.field_day</a:t>
            </a:r>
            <a:r>
              <a:rPr lang="en-US" altLang="zh-CN" i="1" dirty="0" smtClean="0"/>
              <a:t>, 25));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 client</a:t>
            </a:r>
            <a:r>
              <a:rPr lang="zh-CN" altLang="zh-CN" b="1" dirty="0" smtClean="0"/>
              <a:t>封装 </a:t>
            </a:r>
            <a:r>
              <a:rPr lang="en-US" altLang="zh-CN" b="1" dirty="0" smtClean="0"/>
              <a:t>https </a:t>
            </a:r>
            <a:r>
              <a:rPr lang="zh-CN" altLang="zh-CN" b="1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工作。</a:t>
            </a:r>
            <a:endParaRPr lang="en-US" altLang="zh-CN" dirty="0" smtClean="0"/>
          </a:p>
          <a:p>
            <a:r>
              <a:rPr lang="zh-CN" altLang="en-US" dirty="0" smtClean="0"/>
              <a:t>下述方法的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https</a:t>
            </a:r>
          </a:p>
          <a:p>
            <a:r>
              <a:rPr lang="en-US" altLang="zh-CN" dirty="0" smtClean="0"/>
              <a:t>	static String </a:t>
            </a:r>
            <a:r>
              <a:rPr lang="en-US" altLang="zh-CN" dirty="0" err="1" smtClean="0"/>
              <a:t>callWebServiceGet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Map 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r>
              <a:rPr lang="en-US" altLang="zh-CN" dirty="0" smtClean="0"/>
              <a:t>	static String </a:t>
            </a:r>
            <a:r>
              <a:rPr lang="en-US" altLang="zh-CN" dirty="0" err="1" smtClean="0"/>
              <a:t>callWebServicePost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Map 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强强：加密</a:t>
            </a:r>
          </a:p>
          <a:p>
            <a:r>
              <a:rPr lang="zh-CN" altLang="en-US" dirty="0" smtClean="0"/>
              <a:t>玉辉：二维码</a:t>
            </a:r>
          </a:p>
          <a:p>
            <a:r>
              <a:rPr lang="zh-CN" altLang="en-US" dirty="0" smtClean="0"/>
              <a:t>苍松：图片的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</a:p>
          <a:p>
            <a:r>
              <a:rPr lang="zh-CN" altLang="en-US" dirty="0" smtClean="0"/>
              <a:t>邢立军：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对象转换、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郭天翔：手机号校验（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），图片裁切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、日期格式化操作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 client</a:t>
            </a:r>
            <a:r>
              <a:rPr lang="zh-CN" altLang="zh-CN" b="1" dirty="0" smtClean="0"/>
              <a:t>封装 </a:t>
            </a:r>
            <a:r>
              <a:rPr lang="en-US" altLang="zh-CN" b="1" dirty="0" smtClean="0"/>
              <a:t>https </a:t>
            </a:r>
            <a:r>
              <a:rPr lang="zh-CN" altLang="en-US" b="1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//</a:t>
            </a:r>
            <a:r>
              <a:rPr lang="en-US" altLang="zh-CN" u="sng" dirty="0" smtClean="0"/>
              <a:t>https post</a:t>
            </a:r>
          </a:p>
          <a:p>
            <a:r>
              <a:rPr lang="en-US" altLang="zh-CN" u="sng" dirty="0" smtClean="0"/>
              <a:t>Map </a:t>
            </a:r>
            <a:r>
              <a:rPr lang="en-US" altLang="zh-CN" u="sng" dirty="0" err="1" smtClean="0"/>
              <a:t>para</a:t>
            </a:r>
            <a:r>
              <a:rPr lang="en-US" altLang="zh-CN" u="sng" dirty="0" smtClean="0"/>
              <a:t>=</a:t>
            </a:r>
            <a:r>
              <a:rPr lang="en-US" altLang="zh-CN" b="1" u="sng" dirty="0" smtClean="0"/>
              <a:t>new </a:t>
            </a:r>
            <a:r>
              <a:rPr lang="en-US" altLang="zh-CN" b="1" u="sng" dirty="0" err="1" smtClean="0"/>
              <a:t>HashMap</a:t>
            </a:r>
            <a:r>
              <a:rPr lang="en-US" altLang="zh-CN" b="1" u="sng" dirty="0" smtClean="0"/>
              <a:t>();</a:t>
            </a:r>
          </a:p>
          <a:p>
            <a:r>
              <a:rPr lang="en-US" altLang="zh-CN" u="sng" dirty="0" err="1" smtClean="0"/>
              <a:t>para.put</a:t>
            </a:r>
            <a:r>
              <a:rPr lang="en-US" altLang="zh-CN" u="sng" dirty="0" smtClean="0"/>
              <a:t>("mobile", "15305153870");</a:t>
            </a:r>
          </a:p>
          <a:p>
            <a:r>
              <a:rPr lang="en-US" altLang="zh-CN" u="sng" dirty="0" err="1" smtClean="0"/>
              <a:t>para.put</a:t>
            </a:r>
            <a:r>
              <a:rPr lang="en-US" altLang="zh-CN" u="sng" dirty="0" smtClean="0"/>
              <a:t>("</a:t>
            </a:r>
            <a:r>
              <a:rPr lang="en-US" altLang="zh-CN" u="sng" dirty="0" err="1" smtClean="0"/>
              <a:t>imgValidCode</a:t>
            </a:r>
            <a:r>
              <a:rPr lang="en-US" altLang="zh-CN" u="sng" dirty="0" smtClean="0"/>
              <a:t>", "123456a");</a:t>
            </a:r>
          </a:p>
          <a:p>
            <a:r>
              <a:rPr lang="en-US" altLang="zh-CN" u="sng" dirty="0" err="1" smtClean="0"/>
              <a:t>para.put</a:t>
            </a:r>
            <a:r>
              <a:rPr lang="en-US" altLang="zh-CN" u="sng" dirty="0" smtClean="0"/>
              <a:t>("token", "8ad938f701bd42caad31f9c9017add9a");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WebServiceUtil.callWebServicePost</a:t>
            </a:r>
            <a:r>
              <a:rPr lang="en-US" altLang="zh-CN" i="1" dirty="0" smtClean="0"/>
              <a:t>("https://www.51hjf.com/register/submit_mobile", </a:t>
            </a:r>
            <a:r>
              <a:rPr lang="en-US" altLang="zh-CN" i="1" dirty="0" err="1" smtClean="0"/>
              <a:t>para</a:t>
            </a:r>
            <a:r>
              <a:rPr lang="en-US" altLang="zh-CN" i="1" dirty="0" smtClean="0"/>
              <a:t>));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en-US" altLang="zh-CN" u="sng" dirty="0" smtClean="0"/>
              <a:t>http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WebServiceUtil.callWebServicePost</a:t>
            </a:r>
            <a:r>
              <a:rPr lang="en-US" altLang="zh-CN" i="1" dirty="0" smtClean="0"/>
              <a:t>("http://sms.hg365.com/hgsms/send", </a:t>
            </a:r>
            <a:r>
              <a:rPr lang="en-US" altLang="zh-CN" i="1" dirty="0" err="1" smtClean="0"/>
              <a:t>para</a:t>
            </a:r>
            <a:r>
              <a:rPr lang="en-US" altLang="zh-CN" i="1" dirty="0" smtClean="0"/>
              <a:t>));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二维码生成和识别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z="7400" b="1" dirty="0" smtClean="0"/>
              <a:t>使用</a:t>
            </a:r>
            <a:r>
              <a:rPr lang="en-US" altLang="zh-CN" sz="7400" dirty="0" err="1" smtClean="0"/>
              <a:t>com.google.zxing</a:t>
            </a:r>
            <a:r>
              <a:rPr lang="zh-CN" altLang="en-US" sz="7400" dirty="0" smtClean="0"/>
              <a:t>二维码组件工作</a:t>
            </a:r>
            <a:endParaRPr lang="en-US" altLang="zh-CN" sz="9800" b="1" dirty="0" smtClean="0"/>
          </a:p>
          <a:p>
            <a:endParaRPr lang="en-US" altLang="zh-CN" b="1" dirty="0" smtClean="0"/>
          </a:p>
          <a:p>
            <a:r>
              <a:rPr lang="zh-CN" altLang="zh-CN" b="1" dirty="0" smtClean="0"/>
              <a:t>二维码生成和识别</a:t>
            </a:r>
          </a:p>
          <a:p>
            <a:r>
              <a:rPr lang="zh-CN" altLang="zh-CN" b="1" dirty="0" smtClean="0"/>
              <a:t>类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QRCodeUtil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生成二维码：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/**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方法功能说明：生成二维码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修改者名字：</a:t>
            </a:r>
            <a:r>
              <a:rPr lang="en-US" altLang="zh-CN" b="1" u="sng" dirty="0" err="1" smtClean="0"/>
              <a:t>chaoyuhui</a:t>
            </a:r>
            <a:endParaRPr lang="en-US" altLang="zh-CN" b="1" u="sng" dirty="0" smtClean="0"/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修改时间：</a:t>
            </a:r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25</a:t>
            </a:r>
            <a:r>
              <a:rPr lang="zh-CN" altLang="en-US" b="1" dirty="0" smtClean="0"/>
              <a:t>日上午</a:t>
            </a:r>
            <a:r>
              <a:rPr lang="en-US" altLang="zh-CN" b="1" dirty="0" smtClean="0"/>
              <a:t>11:15:02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修改内容：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 content</a:t>
            </a:r>
            <a:r>
              <a:rPr lang="zh-CN" altLang="en-US" b="1" dirty="0" smtClean="0"/>
              <a:t>二维码内容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imgPath</a:t>
            </a:r>
            <a:r>
              <a:rPr lang="zh-CN" altLang="en-US" b="1" dirty="0" smtClean="0"/>
              <a:t>二维码</a:t>
            </a:r>
            <a:r>
              <a:rPr lang="en-US" altLang="zh-CN" b="1" u="sng" dirty="0" smtClean="0"/>
              <a:t>logo</a:t>
            </a:r>
            <a:r>
              <a:rPr lang="zh-CN" altLang="en-US" b="1" u="sng" dirty="0" smtClean="0"/>
              <a:t>图片路径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outputFileOutputStream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needCompress</a:t>
            </a:r>
            <a:r>
              <a:rPr lang="zh-CN" altLang="en-US" b="1" dirty="0" smtClean="0"/>
              <a:t>是否压缩</a:t>
            </a:r>
            <a:r>
              <a:rPr lang="en-US" altLang="zh-CN" b="1" dirty="0" smtClean="0"/>
              <a:t>LOGO</a:t>
            </a:r>
            <a:r>
              <a:rPr lang="zh-CN" altLang="en-US" b="1" dirty="0" smtClean="0"/>
              <a:t>图片</a:t>
            </a:r>
          </a:p>
          <a:p>
            <a:pPr>
              <a:buNone/>
            </a:pPr>
            <a:r>
              <a:rPr lang="zh-CN" altLang="en-US" dirty="0" smtClean="0"/>
              <a:t>    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  <a:r>
              <a:rPr lang="en-US" altLang="zh-CN" b="1" dirty="0" smtClean="0"/>
              <a:t>@throws Exception</a:t>
            </a:r>
          </a:p>
          <a:p>
            <a:pPr>
              <a:buNone/>
            </a:pPr>
            <a:r>
              <a:rPr lang="en-US" altLang="zh-CN" dirty="0" smtClean="0"/>
              <a:t>     * </a:t>
            </a:r>
            <a:r>
              <a:rPr lang="en-US" altLang="zh-CN" b="1" u="sng" dirty="0" smtClean="0"/>
              <a:t>@</a:t>
            </a:r>
            <a:r>
              <a:rPr lang="en-US" altLang="zh-CN" b="1" u="sng" dirty="0" err="1" smtClean="0"/>
              <a:t>return:void</a:t>
            </a:r>
            <a:endParaRPr lang="en-US" altLang="zh-CN" b="1" u="sng" dirty="0" smtClean="0"/>
          </a:p>
          <a:p>
            <a:pPr>
              <a:buNone/>
            </a:pPr>
            <a:r>
              <a:rPr lang="en-US" altLang="zh-CN" dirty="0" smtClean="0"/>
              <a:t>     * </a:t>
            </a:r>
            <a:r>
              <a:rPr lang="en-US" altLang="zh-CN" b="1" dirty="0" smtClean="0"/>
              <a:t>@throws</a:t>
            </a:r>
          </a:p>
          <a:p>
            <a:pPr>
              <a:buNone/>
            </a:pPr>
            <a:r>
              <a:rPr lang="zh-CN" altLang="en-US" dirty="0" smtClean="0"/>
              <a:t>     *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public static void encode(String content, String </a:t>
            </a:r>
            <a:r>
              <a:rPr lang="en-US" altLang="zh-CN" b="1" dirty="0" err="1" smtClean="0"/>
              <a:t>imgPath</a:t>
            </a:r>
            <a:r>
              <a:rPr lang="en-US" altLang="zh-CN" b="1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output,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needCompress</a:t>
            </a:r>
            <a:r>
              <a:rPr lang="en-US" altLang="zh-CN" b="1" dirty="0" smtClean="0"/>
              <a:t>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识别二维码：</a:t>
            </a:r>
          </a:p>
          <a:p>
            <a:pPr>
              <a:buNone/>
            </a:pPr>
            <a:r>
              <a:rPr lang="en-US" altLang="zh-CN" dirty="0" smtClean="0"/>
              <a:t>public static String decode(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input) throws Exception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二维码组件使用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@Test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public void encode() throws Exception {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二维码内容</a:t>
            </a:r>
          </a:p>
          <a:p>
            <a:r>
              <a:rPr lang="en-US" altLang="zh-CN" dirty="0" smtClean="0"/>
              <a:t>String text = "</a:t>
            </a:r>
            <a:r>
              <a:rPr lang="zh-CN" altLang="en-US" dirty="0" smtClean="0"/>
              <a:t>生成二维码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//LOGO</a:t>
            </a:r>
            <a:r>
              <a:rPr lang="zh-CN" altLang="en-US" dirty="0" smtClean="0"/>
              <a:t>路径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imagesPath</a:t>
            </a:r>
            <a:r>
              <a:rPr lang="en-US" altLang="zh-CN" dirty="0" smtClean="0"/>
              <a:t>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/logo.jpg";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生成二维码路径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destPath</a:t>
            </a:r>
            <a:r>
              <a:rPr lang="en-US" altLang="zh-CN" dirty="0" smtClean="0"/>
              <a:t>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/logo_qrcode.jpg";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output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destPath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QRCodeUtil.</a:t>
            </a:r>
            <a:r>
              <a:rPr lang="en-US" altLang="zh-CN" i="1" dirty="0" err="1" smtClean="0"/>
              <a:t>encode</a:t>
            </a:r>
            <a:r>
              <a:rPr lang="en-US" altLang="zh-CN" i="1" dirty="0" smtClean="0"/>
              <a:t>(text, </a:t>
            </a:r>
            <a:r>
              <a:rPr lang="en-US" altLang="zh-CN" i="1" dirty="0" err="1" smtClean="0"/>
              <a:t>imagesPath</a:t>
            </a:r>
            <a:r>
              <a:rPr lang="en-US" altLang="zh-CN" i="1" dirty="0" smtClean="0"/>
              <a:t>, output, </a:t>
            </a:r>
            <a:r>
              <a:rPr lang="en-US" altLang="zh-CN" b="1" i="1" dirty="0" smtClean="0"/>
              <a:t>true);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output.close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public void decode() throws Exception 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只包含二维码</a:t>
            </a:r>
          </a:p>
          <a:p>
            <a:r>
              <a:rPr lang="en-US" altLang="zh-CN" dirty="0" smtClean="0"/>
              <a:t>    String destPath1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/logo_qrcode.jpg";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二维码居中，包含文字</a:t>
            </a:r>
          </a:p>
          <a:p>
            <a:r>
              <a:rPr lang="en-US" altLang="zh-CN" dirty="0" smtClean="0"/>
              <a:t>    String destPath2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/center.jpg";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二维码居右，左边文字</a:t>
            </a:r>
          </a:p>
          <a:p>
            <a:r>
              <a:rPr lang="en-US" altLang="zh-CN" dirty="0" smtClean="0"/>
              <a:t>    String destPath3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/right.jpg";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二维码居左，右边文字</a:t>
            </a:r>
          </a:p>
          <a:p>
            <a:r>
              <a:rPr lang="en-US" altLang="zh-CN" dirty="0" smtClean="0"/>
              <a:t>    String destPath4 = "test/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/left.jpg";</a:t>
            </a:r>
          </a:p>
          <a:p>
            <a:r>
              <a:rPr lang="zh-CN" altLang="en-US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input1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FileInputStream</a:t>
            </a:r>
            <a:r>
              <a:rPr lang="en-US" altLang="zh-CN" b="1" dirty="0" smtClean="0"/>
              <a:t>(destPath1);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input2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FileInputStream</a:t>
            </a:r>
            <a:r>
              <a:rPr lang="en-US" altLang="zh-CN" b="1" dirty="0" smtClean="0"/>
              <a:t>(destPath2);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input3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FileInputStream</a:t>
            </a:r>
            <a:r>
              <a:rPr lang="en-US" altLang="zh-CN" b="1" dirty="0" smtClean="0"/>
              <a:t>(destPath3);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input4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FileInputStream</a:t>
            </a:r>
            <a:r>
              <a:rPr lang="en-US" altLang="zh-CN" b="1" dirty="0" smtClean="0"/>
              <a:t>(destPath4);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QRCodeUtil.decode</a:t>
            </a:r>
            <a:r>
              <a:rPr lang="en-US" altLang="zh-CN" i="1" dirty="0" smtClean="0"/>
              <a:t>(input1));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QRCodeUtil.decode</a:t>
            </a:r>
            <a:r>
              <a:rPr lang="en-US" altLang="zh-CN" i="1" dirty="0" smtClean="0"/>
              <a:t>(input2));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QRCodeUtil.decode</a:t>
            </a:r>
            <a:r>
              <a:rPr lang="en-US" altLang="zh-CN" i="1" dirty="0" smtClean="0"/>
              <a:t>(input3));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QRCodeUtil.decode</a:t>
            </a:r>
            <a:r>
              <a:rPr lang="en-US" altLang="zh-CN" i="1" dirty="0" smtClean="0"/>
              <a:t>(input4));</a:t>
            </a:r>
          </a:p>
          <a:p>
            <a:r>
              <a:rPr lang="zh-CN" altLang="en-US" i="1" dirty="0" smtClean="0"/>
              <a:t>。。。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识别样张</a:t>
            </a:r>
            <a:endParaRPr lang="zh-CN" altLang="en-US" dirty="0"/>
          </a:p>
        </p:txBody>
      </p:sp>
      <p:pic>
        <p:nvPicPr>
          <p:cNvPr id="5" name="内容占位符 4" descr="lef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124" y="1600200"/>
            <a:ext cx="58837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图片操作类 如图片的裁 水印 合成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）使用开源</a:t>
            </a:r>
            <a:r>
              <a:rPr lang="en-US" altLang="zh-CN" dirty="0" err="1" smtClean="0"/>
              <a:t>org.csource.fastdfs</a:t>
            </a:r>
            <a:r>
              <a:rPr lang="zh-CN" altLang="en-US" dirty="0" smtClean="0"/>
              <a:t>作为图片服务器，支持图片集群。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javax.imageio</a:t>
            </a:r>
            <a:r>
              <a:rPr lang="zh-CN" altLang="en-US" dirty="0" smtClean="0"/>
              <a:t>处理图片</a:t>
            </a:r>
            <a:endParaRPr lang="en-US" altLang="zh-CN" dirty="0" smtClean="0"/>
          </a:p>
          <a:p>
            <a:r>
              <a:rPr lang="zh-CN" altLang="zh-CN" dirty="0" smtClean="0"/>
              <a:t>类</a:t>
            </a:r>
            <a:r>
              <a:rPr lang="en-US" altLang="zh-CN" dirty="0" err="1" smtClean="0"/>
              <a:t>PicUtil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</a:t>
            </a:r>
            <a:r>
              <a:rPr lang="zh-CN" altLang="zh-CN" dirty="0" smtClean="0"/>
              <a:t>上传</a:t>
            </a:r>
          </a:p>
          <a:p>
            <a:pPr>
              <a:buNone/>
            </a:pP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uploadImage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,String </a:t>
            </a:r>
            <a:r>
              <a:rPr lang="zh-CN" altLang="zh-CN" dirty="0" smtClean="0"/>
              <a:t>图片上传地址</a:t>
            </a:r>
            <a:r>
              <a:rPr lang="en-US" altLang="zh-CN" dirty="0" smtClean="0"/>
              <a:t>)  </a:t>
            </a:r>
            <a:r>
              <a:rPr lang="zh-CN" altLang="en-US" dirty="0" smtClean="0"/>
              <a:t>返回图片地址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</a:t>
            </a:r>
            <a:r>
              <a:rPr lang="zh-CN" altLang="zh-CN" dirty="0" smtClean="0"/>
              <a:t>下载</a:t>
            </a:r>
          </a:p>
          <a:p>
            <a:pPr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downloadImage</a:t>
            </a:r>
            <a:r>
              <a:rPr lang="en-US" altLang="zh-CN" dirty="0" smtClean="0"/>
              <a:t>(String </a:t>
            </a:r>
            <a:r>
              <a:rPr lang="zh-CN" altLang="zh-CN" dirty="0" smtClean="0"/>
              <a:t>图片地址</a:t>
            </a:r>
            <a:r>
              <a:rPr lang="en-US" altLang="zh-CN" dirty="0" smtClean="0"/>
              <a:t>)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</a:t>
            </a:r>
            <a:r>
              <a:rPr lang="zh-CN" altLang="zh-CN" dirty="0" smtClean="0"/>
              <a:t>加图片水印</a:t>
            </a:r>
          </a:p>
          <a:p>
            <a:pPr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waterMark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InputStream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zh-CN" altLang="zh-CN" dirty="0" smtClean="0"/>
              <a:t>水印图片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</a:t>
            </a:r>
            <a:r>
              <a:rPr lang="zh-CN" altLang="zh-CN" dirty="0" smtClean="0"/>
              <a:t>加文字水印</a:t>
            </a:r>
          </a:p>
          <a:p>
            <a:pPr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waterMark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InputStream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, String </a:t>
            </a:r>
            <a:r>
              <a:rPr lang="zh-CN" altLang="zh-CN" dirty="0" smtClean="0"/>
              <a:t>水印文字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 </a:t>
            </a:r>
            <a:r>
              <a:rPr lang="zh-CN" altLang="zh-CN" dirty="0" smtClean="0"/>
              <a:t>压缩</a:t>
            </a:r>
            <a:r>
              <a:rPr lang="zh-CN" altLang="en-US" dirty="0" smtClean="0"/>
              <a:t>，压缩后长宽不变，文件字节数变小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compact (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zh-CN" dirty="0" smtClean="0"/>
              <a:t>压缩百分比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// </a:t>
            </a:r>
            <a:r>
              <a:rPr lang="zh-CN" altLang="zh-CN" dirty="0" smtClean="0"/>
              <a:t>剪裁</a:t>
            </a:r>
          </a:p>
          <a:p>
            <a:pPr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cut (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CutArea</a:t>
            </a:r>
            <a:r>
              <a:rPr lang="en-US" altLang="zh-CN" dirty="0" smtClean="0"/>
              <a:t> </a:t>
            </a:r>
            <a:r>
              <a:rPr lang="zh-CN" altLang="zh-CN" dirty="0" smtClean="0"/>
              <a:t>裁剪区域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r>
              <a:rPr lang="en-US" altLang="zh-CN" dirty="0" smtClean="0"/>
              <a:t>//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r>
              <a:rPr lang="en-US" altLang="zh-CN" dirty="0" err="1" smtClean="0"/>
              <a:t>CutArea</a:t>
            </a:r>
            <a:r>
              <a:rPr lang="zh-CN" altLang="zh-CN" dirty="0" smtClean="0"/>
              <a:t>为｛</a:t>
            </a:r>
            <a:r>
              <a:rPr lang="en-US" altLang="zh-CN" dirty="0" smtClean="0"/>
              <a:t>x, y, width, height</a:t>
            </a:r>
            <a:r>
              <a:rPr lang="zh-CN" altLang="zh-CN" dirty="0" smtClean="0"/>
              <a:t>｝ 分别为剪裁区域的顶点坐标（相对于图片来说），和宽，高。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方法功能说明：图片上传测试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b="1" dirty="0" smtClean="0"/>
              <a:t>public void upload(){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/pic.jpg");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PicUtils.uploadImage</a:t>
            </a:r>
            <a:r>
              <a:rPr lang="en-US" altLang="zh-CN" i="1" dirty="0" smtClean="0"/>
              <a:t>(</a:t>
            </a:r>
            <a:r>
              <a:rPr lang="en-US" altLang="zh-CN" b="1" i="1" dirty="0" smtClean="0"/>
              <a:t>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pic</a:t>
            </a:r>
            <a:r>
              <a:rPr lang="en-US" altLang="zh-CN" b="1" i="1" dirty="0" smtClean="0"/>
              <a:t>),"192.168.2.214"));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运行结果得到图片位置：</a:t>
            </a:r>
            <a:r>
              <a:rPr lang="en-US" altLang="zh-CN" i="1" dirty="0" smtClean="0"/>
              <a:t> http://192.168.2.214/group1/M00/00/00/wKgC1lcgbDSIVY-aABFeO-k4YUEAAAATQJeZJgAEV5T717.jpg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方法功能说明：下载测试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b="1" dirty="0" smtClean="0"/>
              <a:t>public void down(){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/downPic.jpg");</a:t>
            </a:r>
          </a:p>
          <a:p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inStream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PicUtils.</a:t>
            </a:r>
            <a:r>
              <a:rPr lang="en-US" altLang="zh-CN" i="1" dirty="0" err="1" smtClean="0"/>
              <a:t>downImage</a:t>
            </a:r>
            <a:r>
              <a:rPr lang="en-US" altLang="zh-CN" i="1" dirty="0" smtClean="0"/>
              <a:t>("http://192.168.2.214/group1/M00/00/00/wKgC1lcgbDSIVY-aABFeO-k4YUEAAAATQJeZJgAEV5T717.jpg");</a:t>
            </a:r>
          </a:p>
          <a:p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outStream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outFile</a:t>
            </a:r>
            <a:r>
              <a:rPr lang="en-US" altLang="zh-CN" b="1" dirty="0" smtClean="0"/>
              <a:t>);</a:t>
            </a:r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inOutb</a:t>
            </a:r>
            <a:r>
              <a:rPr lang="en-US" altLang="zh-CN" b="1" dirty="0" smtClean="0"/>
              <a:t> = new byte[</a:t>
            </a:r>
            <a:r>
              <a:rPr lang="en-US" altLang="zh-CN" b="1" dirty="0" err="1" smtClean="0"/>
              <a:t>inStream.available</a:t>
            </a:r>
            <a:r>
              <a:rPr lang="en-US" altLang="zh-CN" b="1" dirty="0" smtClean="0"/>
              <a:t>()];</a:t>
            </a:r>
          </a:p>
          <a:p>
            <a:r>
              <a:rPr lang="en-US" altLang="zh-CN" dirty="0" err="1" smtClean="0"/>
              <a:t>inStream.read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inOutb</a:t>
            </a:r>
            <a:r>
              <a:rPr lang="en-US" altLang="zh-CN" dirty="0" smtClean="0"/>
              <a:t>);  </a:t>
            </a:r>
          </a:p>
          <a:p>
            <a:r>
              <a:rPr lang="en-US" altLang="zh-CN" dirty="0" err="1" smtClean="0"/>
              <a:t>outStream.write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inOutb</a:t>
            </a:r>
            <a:r>
              <a:rPr lang="en-US" altLang="zh-CN" dirty="0" smtClean="0"/>
              <a:t>);  </a:t>
            </a:r>
          </a:p>
          <a:p>
            <a:r>
              <a:rPr lang="en-US" altLang="zh-CN" dirty="0" err="1" smtClean="0"/>
              <a:t>inStream.close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outStream.close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 * 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方法功能说明：图片压缩测试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compactTest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/pic.jpg");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压缩 </a:t>
            </a:r>
            <a:r>
              <a:rPr lang="en-US" altLang="zh-CN" dirty="0" smtClean="0"/>
              <a:t>1.08M</a:t>
            </a:r>
            <a:r>
              <a:rPr lang="zh-CN" altLang="en-US" dirty="0" smtClean="0"/>
              <a:t>的图片，</a:t>
            </a:r>
            <a:r>
              <a:rPr lang="en-US" altLang="zh-CN" dirty="0" smtClean="0"/>
              <a:t>99%</a:t>
            </a:r>
            <a:r>
              <a:rPr lang="zh-CN" altLang="en-US" dirty="0" smtClean="0"/>
              <a:t>压缩后得到</a:t>
            </a:r>
            <a:r>
              <a:rPr lang="en-US" altLang="zh-CN" dirty="0" smtClean="0"/>
              <a:t>1.0M</a:t>
            </a:r>
            <a:r>
              <a:rPr lang="zh-CN" altLang="en-US" dirty="0" smtClean="0"/>
              <a:t>左右，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压缩后得到</a:t>
            </a:r>
            <a:r>
              <a:rPr lang="en-US" altLang="zh-CN" dirty="0" smtClean="0"/>
              <a:t>144k</a:t>
            </a:r>
            <a:r>
              <a:rPr lang="zh-CN" altLang="en-US" dirty="0" smtClean="0"/>
              <a:t>左右。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result = </a:t>
            </a:r>
            <a:r>
              <a:rPr lang="en-US" altLang="zh-CN" dirty="0" err="1" smtClean="0"/>
              <a:t>PicUtils.</a:t>
            </a:r>
            <a:r>
              <a:rPr lang="en-US" altLang="zh-CN" i="1" dirty="0" err="1" smtClean="0"/>
              <a:t>compact</a:t>
            </a:r>
            <a:r>
              <a:rPr lang="en-US" altLang="zh-CN" i="1" dirty="0" smtClean="0"/>
              <a:t>(</a:t>
            </a:r>
            <a:r>
              <a:rPr lang="en-US" altLang="zh-CN" b="1" i="1" dirty="0" smtClean="0"/>
              <a:t>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pic</a:t>
            </a:r>
            <a:r>
              <a:rPr lang="en-US" altLang="zh-CN" b="1" i="1" dirty="0" smtClean="0"/>
              <a:t>), 99); </a:t>
            </a:r>
          </a:p>
          <a:p>
            <a:r>
              <a:rPr lang="en-US" altLang="zh-CN" b="1" dirty="0" smtClean="0"/>
              <a:t>byte[] data = </a:t>
            </a:r>
            <a:r>
              <a:rPr lang="en-US" altLang="zh-CN" b="1" i="1" dirty="0" err="1" smtClean="0"/>
              <a:t>readInputStream</a:t>
            </a:r>
            <a:r>
              <a:rPr lang="en-US" altLang="zh-CN" b="1" i="1" dirty="0" smtClean="0"/>
              <a:t>(result);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imageFile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/waterMarkZip.jpg");</a:t>
            </a:r>
          </a:p>
          <a:p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outStream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imageFile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err="1" smtClean="0"/>
              <a:t>outStream.write</a:t>
            </a:r>
            <a:r>
              <a:rPr lang="en-US" altLang="zh-CN" dirty="0" smtClean="0"/>
              <a:t>(data);</a:t>
            </a:r>
          </a:p>
          <a:p>
            <a:r>
              <a:rPr lang="en-US" altLang="zh-CN" dirty="0" err="1" smtClean="0"/>
              <a:t>outStream.close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 * 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方法功能说明：图片剪裁测试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修改者名字：</a:t>
            </a:r>
            <a:r>
              <a:rPr lang="en-US" altLang="zh-CN" b="1" u="sng" dirty="0" err="1" smtClean="0"/>
              <a:t>cangs</a:t>
            </a:r>
            <a:endParaRPr lang="en-US" altLang="zh-CN" b="1" u="sng" dirty="0" smtClean="0"/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修改时间：</a:t>
            </a:r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26</a:t>
            </a:r>
            <a:r>
              <a:rPr lang="zh-CN" altLang="en-US" b="1" dirty="0" smtClean="0"/>
              <a:t>日下午</a:t>
            </a:r>
            <a:r>
              <a:rPr lang="en-US" altLang="zh-CN" b="1" dirty="0" smtClean="0"/>
              <a:t>4:29:54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修改内容：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</a:p>
          <a:p>
            <a:r>
              <a:rPr lang="en-US" altLang="zh-CN" dirty="0" smtClean="0"/>
              <a:t> * </a:t>
            </a:r>
            <a:r>
              <a:rPr lang="en-US" altLang="zh-CN" b="1" u="sng" dirty="0" smtClean="0"/>
              <a:t>@</a:t>
            </a:r>
            <a:r>
              <a:rPr lang="en-US" altLang="zh-CN" b="1" u="sng" dirty="0" err="1" smtClean="0"/>
              <a:t>return:void</a:t>
            </a:r>
            <a:endParaRPr lang="en-US" altLang="zh-CN" b="1" u="sng" dirty="0" smtClean="0"/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@throws</a:t>
            </a:r>
          </a:p>
          <a:p>
            <a:r>
              <a:rPr lang="zh-CN" altLang="en-US" dirty="0" smtClean="0"/>
              <a:t>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cutTest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/pic.jpg");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剪裁</a:t>
            </a:r>
          </a:p>
          <a:p>
            <a:r>
              <a:rPr lang="en-US" altLang="zh-CN" dirty="0" err="1" smtClean="0"/>
              <a:t>CutArea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cutArea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CutArea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 err="1" smtClean="0"/>
              <a:t>cutArea.setX</a:t>
            </a:r>
            <a:r>
              <a:rPr lang="en-US" altLang="zh-CN" dirty="0" smtClean="0"/>
              <a:t>(100);</a:t>
            </a:r>
          </a:p>
          <a:p>
            <a:r>
              <a:rPr lang="en-US" altLang="zh-CN" dirty="0" err="1" smtClean="0"/>
              <a:t>cutArea.setY</a:t>
            </a:r>
            <a:r>
              <a:rPr lang="en-US" altLang="zh-CN" dirty="0" smtClean="0"/>
              <a:t>(100);</a:t>
            </a:r>
          </a:p>
          <a:p>
            <a:r>
              <a:rPr lang="en-US" altLang="zh-CN" dirty="0" err="1" smtClean="0"/>
              <a:t>cutArea.setHeight</a:t>
            </a:r>
            <a:r>
              <a:rPr lang="en-US" altLang="zh-CN" dirty="0" smtClean="0"/>
              <a:t>(100);</a:t>
            </a:r>
          </a:p>
          <a:p>
            <a:r>
              <a:rPr lang="en-US" altLang="zh-CN" dirty="0" err="1" smtClean="0"/>
              <a:t>cutArea.setWidth</a:t>
            </a:r>
            <a:r>
              <a:rPr lang="en-US" altLang="zh-CN" dirty="0" smtClean="0"/>
              <a:t>(100);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result = </a:t>
            </a:r>
            <a:r>
              <a:rPr lang="en-US" altLang="zh-CN" dirty="0" err="1" smtClean="0"/>
              <a:t>PicUtils.</a:t>
            </a:r>
            <a:r>
              <a:rPr lang="en-US" altLang="zh-CN" i="1" dirty="0" err="1" smtClean="0"/>
              <a:t>cut</a:t>
            </a:r>
            <a:r>
              <a:rPr lang="en-US" altLang="zh-CN" i="1" dirty="0" smtClean="0"/>
              <a:t>(</a:t>
            </a:r>
            <a:r>
              <a:rPr lang="en-US" altLang="zh-CN" b="1" i="1" dirty="0" smtClean="0"/>
              <a:t>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pic</a:t>
            </a:r>
            <a:r>
              <a:rPr lang="en-US" altLang="zh-CN" b="1" i="1" dirty="0" smtClean="0"/>
              <a:t>), </a:t>
            </a:r>
            <a:r>
              <a:rPr lang="en-US" altLang="zh-CN" b="1" i="1" dirty="0" err="1" smtClean="0"/>
              <a:t>cutArea</a:t>
            </a:r>
            <a:r>
              <a:rPr lang="en-US" altLang="zh-CN" b="1" i="1" dirty="0" smtClean="0"/>
              <a:t>);</a:t>
            </a:r>
          </a:p>
          <a:p>
            <a:r>
              <a:rPr lang="en-US" altLang="zh-CN" b="1" dirty="0" smtClean="0"/>
              <a:t>byte[] data = </a:t>
            </a:r>
            <a:r>
              <a:rPr lang="en-US" altLang="zh-CN" b="1" i="1" dirty="0" err="1" smtClean="0"/>
              <a:t>readInputStream</a:t>
            </a:r>
            <a:r>
              <a:rPr lang="en-US" altLang="zh-CN" b="1" i="1" dirty="0" smtClean="0"/>
              <a:t>(result);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imageFile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/cutPic.jpg");</a:t>
            </a:r>
          </a:p>
          <a:p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outStream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imageFile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err="1" smtClean="0"/>
              <a:t>outStream.write</a:t>
            </a:r>
            <a:r>
              <a:rPr lang="en-US" altLang="zh-CN" dirty="0" smtClean="0"/>
              <a:t>(data);</a:t>
            </a:r>
          </a:p>
          <a:p>
            <a:r>
              <a:rPr lang="en-US" altLang="zh-CN" dirty="0" err="1" smtClean="0"/>
              <a:t>outStream.close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 * 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方法功能说明：水印测试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修改者名字：</a:t>
            </a:r>
            <a:r>
              <a:rPr lang="en-US" altLang="zh-CN" b="1" u="sng" dirty="0" err="1" smtClean="0"/>
              <a:t>cangs</a:t>
            </a:r>
            <a:endParaRPr lang="en-US" altLang="zh-CN" b="1" u="sng" dirty="0" smtClean="0"/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修改时间：</a:t>
            </a:r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26</a:t>
            </a:r>
            <a:r>
              <a:rPr lang="zh-CN" altLang="en-US" b="1" dirty="0" smtClean="0"/>
              <a:t>日下午</a:t>
            </a:r>
            <a:r>
              <a:rPr lang="en-US" altLang="zh-CN" b="1" dirty="0" smtClean="0"/>
              <a:t>4:30:02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修改内容：</a:t>
            </a:r>
          </a:p>
          <a:p>
            <a:r>
              <a:rPr lang="zh-CN" altLang="en-US" dirty="0" smtClean="0"/>
              <a:t> * 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参数：</a:t>
            </a:r>
          </a:p>
          <a:p>
            <a:r>
              <a:rPr lang="en-US" altLang="zh-CN" dirty="0" smtClean="0"/>
              <a:t> * </a:t>
            </a:r>
            <a:r>
              <a:rPr lang="en-US" altLang="zh-CN" b="1" u="sng" dirty="0" smtClean="0"/>
              <a:t>@</a:t>
            </a:r>
            <a:r>
              <a:rPr lang="en-US" altLang="zh-CN" b="1" u="sng" dirty="0" err="1" smtClean="0"/>
              <a:t>return:void</a:t>
            </a:r>
            <a:endParaRPr lang="en-US" altLang="zh-CN" b="1" u="sng" dirty="0" smtClean="0"/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@throws</a:t>
            </a:r>
          </a:p>
          <a:p>
            <a:r>
              <a:rPr lang="zh-CN" altLang="en-US" dirty="0" smtClean="0"/>
              <a:t>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@Test</a:t>
            </a:r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watermarkTest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/pic.jpg");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图片水印</a:t>
            </a:r>
          </a:p>
          <a:p>
            <a:r>
              <a:rPr lang="en-US" altLang="zh-CN" dirty="0" smtClean="0"/>
              <a:t>File watermark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/watermark.png");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result = </a:t>
            </a:r>
            <a:r>
              <a:rPr lang="en-US" altLang="zh-CN" dirty="0" err="1" smtClean="0"/>
              <a:t>PicUtils.</a:t>
            </a:r>
            <a:r>
              <a:rPr lang="en-US" altLang="zh-CN" i="1" dirty="0" err="1" smtClean="0"/>
              <a:t>waterMark</a:t>
            </a:r>
            <a:r>
              <a:rPr lang="en-US" altLang="zh-CN" i="1" dirty="0" smtClean="0"/>
              <a:t>(</a:t>
            </a:r>
            <a:r>
              <a:rPr lang="en-US" altLang="zh-CN" b="1" i="1" dirty="0" smtClean="0"/>
              <a:t>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pic</a:t>
            </a:r>
            <a:r>
              <a:rPr lang="en-US" altLang="zh-CN" b="1" i="1" dirty="0" smtClean="0"/>
              <a:t>),new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(watermark));</a:t>
            </a:r>
          </a:p>
          <a:p>
            <a:r>
              <a:rPr lang="en-US" altLang="zh-CN" b="1" dirty="0" smtClean="0"/>
              <a:t>byte[] data = </a:t>
            </a:r>
            <a:r>
              <a:rPr lang="en-US" altLang="zh-CN" b="1" i="1" dirty="0" err="1" smtClean="0"/>
              <a:t>readInputStream</a:t>
            </a:r>
            <a:r>
              <a:rPr lang="en-US" altLang="zh-CN" b="1" i="1" dirty="0" smtClean="0"/>
              <a:t>(result);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imageFile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/waterMarkPic.jpg");</a:t>
            </a:r>
          </a:p>
          <a:p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outStream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imageFile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err="1" smtClean="0"/>
              <a:t>outStream.write</a:t>
            </a:r>
            <a:r>
              <a:rPr lang="en-US" altLang="zh-CN" dirty="0" smtClean="0"/>
              <a:t>(data);</a:t>
            </a:r>
          </a:p>
          <a:p>
            <a:r>
              <a:rPr lang="en-US" altLang="zh-CN" dirty="0" err="1" smtClean="0"/>
              <a:t>outStream.close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文字水印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result1 = </a:t>
            </a:r>
            <a:r>
              <a:rPr lang="en-US" altLang="zh-CN" dirty="0" err="1" smtClean="0"/>
              <a:t>PicUtils.</a:t>
            </a:r>
            <a:r>
              <a:rPr lang="en-US" altLang="zh-CN" i="1" dirty="0" err="1" smtClean="0"/>
              <a:t>waterMark</a:t>
            </a:r>
            <a:r>
              <a:rPr lang="en-US" altLang="zh-CN" i="1" dirty="0" smtClean="0"/>
              <a:t>(</a:t>
            </a:r>
            <a:r>
              <a:rPr lang="en-US" altLang="zh-CN" b="1" i="1" dirty="0" smtClean="0"/>
              <a:t>new </a:t>
            </a:r>
            <a:r>
              <a:rPr lang="en-US" altLang="zh-CN" b="1" i="1" dirty="0" err="1" smtClean="0"/>
              <a:t>FileInputStream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pic</a:t>
            </a:r>
            <a:r>
              <a:rPr lang="en-US" altLang="zh-CN" b="1" i="1" dirty="0" smtClean="0"/>
              <a:t>),</a:t>
            </a:r>
          </a:p>
          <a:p>
            <a:r>
              <a:rPr lang="en-US" altLang="zh-CN" dirty="0" smtClean="0"/>
              <a:t>"String");</a:t>
            </a:r>
          </a:p>
          <a:p>
            <a:r>
              <a:rPr lang="en-US" altLang="zh-CN" b="1" dirty="0" smtClean="0"/>
              <a:t>byte[] data1 = </a:t>
            </a:r>
            <a:r>
              <a:rPr lang="en-US" altLang="zh-CN" b="1" i="1" dirty="0" err="1" smtClean="0"/>
              <a:t>readInputStream</a:t>
            </a:r>
            <a:r>
              <a:rPr lang="en-US" altLang="zh-CN" b="1" i="1" dirty="0" smtClean="0"/>
              <a:t>(result1);</a:t>
            </a:r>
          </a:p>
          <a:p>
            <a:r>
              <a:rPr lang="en-US" altLang="zh-CN" dirty="0" smtClean="0"/>
              <a:t>File imageFile1 = </a:t>
            </a:r>
            <a:r>
              <a:rPr lang="en-US" altLang="zh-CN" b="1" dirty="0" smtClean="0"/>
              <a:t>new File("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/test/</a:t>
            </a:r>
            <a:r>
              <a:rPr lang="en-US" altLang="zh-CN" b="1" dirty="0" err="1" smtClean="0"/>
              <a:t>pic</a:t>
            </a:r>
            <a:r>
              <a:rPr lang="en-US" altLang="zh-CN" b="1" dirty="0" smtClean="0"/>
              <a:t>/waterMarkString.jpg");</a:t>
            </a:r>
          </a:p>
          <a:p>
            <a:r>
              <a:rPr lang="en-US" altLang="zh-CN" dirty="0" err="1" smtClean="0"/>
              <a:t>FileOutputStream</a:t>
            </a:r>
            <a:r>
              <a:rPr lang="en-US" altLang="zh-CN" dirty="0" smtClean="0"/>
              <a:t> outStream1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(imageFile1);</a:t>
            </a:r>
          </a:p>
          <a:p>
            <a:r>
              <a:rPr lang="en-US" altLang="zh-CN" dirty="0" smtClean="0"/>
              <a:t>outStream1.write(data1);</a:t>
            </a:r>
          </a:p>
          <a:p>
            <a:r>
              <a:rPr lang="en-US" altLang="zh-CN" dirty="0" smtClean="0"/>
              <a:t>outStream1.close();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图片工具使用：加图片水印样张</a:t>
            </a:r>
            <a:endParaRPr lang="zh-CN" altLang="en-US" dirty="0"/>
          </a:p>
        </p:txBody>
      </p:sp>
      <p:pic>
        <p:nvPicPr>
          <p:cNvPr id="4" name="内容占位符 3" descr="pic50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980728"/>
            <a:ext cx="4527134" cy="2620887"/>
          </a:xfrm>
        </p:spPr>
      </p:pic>
      <p:pic>
        <p:nvPicPr>
          <p:cNvPr id="30722" name="Picture 2" descr="D:\gitwork\hg-standard\hg-common\src\test\pic\water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700" y="2530475"/>
            <a:ext cx="476250" cy="381000"/>
          </a:xfrm>
          <a:prstGeom prst="rect">
            <a:avLst/>
          </a:prstGeom>
          <a:noFill/>
        </p:spPr>
      </p:pic>
      <p:pic>
        <p:nvPicPr>
          <p:cNvPr id="30723" name="Picture 3" descr="D:\gitwork\hg-standard\hg-common\src\test\pic\waterMark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501008"/>
            <a:ext cx="5720071" cy="3217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手机号码识别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根据号码段指定脱机检查规则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 * 校验给定手机号是否为合法手机号</a:t>
            </a:r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@author </a:t>
            </a:r>
            <a:r>
              <a:rPr lang="en-US" altLang="zh-CN" b="1" u="sng" dirty="0" err="1" smtClean="0"/>
              <a:t>guotx</a:t>
            </a:r>
            <a:endParaRPr lang="en-US" altLang="zh-CN" b="1" u="sng" dirty="0" smtClean="0"/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@since </a:t>
            </a:r>
            <a:r>
              <a:rPr lang="en-US" altLang="zh-CN" b="1" u="sng" dirty="0" smtClean="0"/>
              <a:t>hg-common-0.8</a:t>
            </a:r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@date 2016-4-22 </a:t>
            </a:r>
            <a:r>
              <a:rPr lang="zh-CN" altLang="en-US" b="1" dirty="0" smtClean="0"/>
              <a:t>下午</a:t>
            </a:r>
            <a:r>
              <a:rPr lang="en-US" altLang="zh-CN" b="1" dirty="0" smtClean="0"/>
              <a:t>4:39:10</a:t>
            </a:r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 mobile</a:t>
            </a:r>
          </a:p>
          <a:p>
            <a:r>
              <a:rPr lang="zh-CN" altLang="en-US" dirty="0" smtClean="0"/>
              <a:t> *            需要校验的手机号</a:t>
            </a:r>
          </a:p>
          <a:p>
            <a:r>
              <a:rPr lang="en-US" altLang="zh-CN" dirty="0" smtClean="0"/>
              <a:t> * </a:t>
            </a:r>
            <a:r>
              <a:rPr lang="en-US" altLang="zh-CN" b="1" dirty="0" smtClean="0"/>
              <a:t>@return </a:t>
            </a:r>
            <a:r>
              <a:rPr lang="en-US" altLang="zh-CN" b="1" dirty="0" err="1" smtClean="0"/>
              <a:t>hg.common.util.MobileUtil.Result</a:t>
            </a:r>
            <a:r>
              <a:rPr lang="zh-CN" altLang="en-US" b="1" dirty="0" smtClean="0"/>
              <a:t>，若是</a:t>
            </a:r>
            <a:r>
              <a:rPr lang="zh-CN" altLang="en-US" b="1" smtClean="0"/>
              <a:t>合法</a:t>
            </a:r>
            <a:r>
              <a:rPr lang="zh-CN" altLang="en-US" b="1" smtClean="0"/>
              <a:t>手机</a:t>
            </a:r>
            <a:r>
              <a:rPr lang="zh-CN" altLang="en-US" b="1"/>
              <a:t>号</a:t>
            </a:r>
            <a:r>
              <a:rPr lang="zh-CN" altLang="en-US" b="1" smtClean="0"/>
              <a:t>，</a:t>
            </a:r>
            <a:r>
              <a:rPr lang="en-US" altLang="zh-CN" b="1" dirty="0" err="1" smtClean="0"/>
              <a:t>result.code</a:t>
            </a:r>
            <a:r>
              <a:rPr lang="en-US" altLang="zh-CN" b="1" dirty="0" smtClean="0"/>
              <a:t>=1,</a:t>
            </a:r>
            <a:r>
              <a:rPr lang="zh-CN" altLang="en-US" b="1" dirty="0" smtClean="0"/>
              <a:t>不合法为</a:t>
            </a:r>
            <a:r>
              <a:rPr lang="en-US" altLang="zh-CN" b="1" dirty="0" smtClean="0"/>
              <a:t>-1</a:t>
            </a:r>
          </a:p>
          <a:p>
            <a:r>
              <a:rPr lang="zh-CN" altLang="en-US" dirty="0" smtClean="0"/>
              <a:t> *</a:t>
            </a:r>
            <a:r>
              <a:rPr lang="en-US" altLang="zh-CN" dirty="0" smtClean="0"/>
              <a:t>/</a:t>
            </a:r>
          </a:p>
          <a:p>
            <a:r>
              <a:rPr lang="en-US" altLang="zh-CN" b="1" dirty="0" smtClean="0"/>
              <a:t>public static Result </a:t>
            </a:r>
            <a:r>
              <a:rPr lang="en-US" altLang="zh-CN" b="1" dirty="0" err="1" smtClean="0"/>
              <a:t>checkMobile</a:t>
            </a:r>
            <a:r>
              <a:rPr lang="en-US" altLang="zh-CN" b="1" dirty="0" smtClean="0"/>
              <a:t>(String mobile)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图片工具使用：加文本水印样张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6" name="Picture 2" descr="D:\gitwork\hg-standard\hg-common\src\test\pic\waterMarkStr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101939" cy="4557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图片剪裁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 smtClean="0"/>
              <a:t>前端</a:t>
            </a:r>
            <a:r>
              <a:rPr lang="en-US" altLang="zh-CN" dirty="0" err="1" smtClean="0"/>
              <a:t>js</a:t>
            </a:r>
            <a:r>
              <a:rPr lang="zh-CN" altLang="zh-CN" dirty="0" smtClean="0"/>
              <a:t>：</a:t>
            </a:r>
          </a:p>
          <a:p>
            <a:pPr>
              <a:buNone/>
            </a:pPr>
            <a:r>
              <a:rPr lang="en-US" altLang="zh-CN" dirty="0" smtClean="0"/>
              <a:t>picUtil.js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zh-CN" dirty="0" smtClean="0"/>
              <a:t>裁剪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function </a:t>
            </a:r>
            <a:r>
              <a:rPr lang="en-US" altLang="zh-CN" dirty="0" err="1" smtClean="0"/>
              <a:t>cutPic</a:t>
            </a:r>
            <a:r>
              <a:rPr lang="en-US" altLang="zh-CN" dirty="0" smtClean="0"/>
              <a:t>(</a:t>
            </a:r>
            <a:r>
              <a:rPr lang="zh-CN" altLang="zh-CN" dirty="0" smtClean="0"/>
              <a:t>图片选择器</a:t>
            </a:r>
            <a:r>
              <a:rPr lang="en-US" altLang="zh-CN" dirty="0" smtClean="0"/>
              <a:t>,</a:t>
            </a:r>
            <a:r>
              <a:rPr lang="zh-CN" altLang="zh-CN" dirty="0" smtClean="0"/>
              <a:t>回调函数</a:t>
            </a:r>
            <a:r>
              <a:rPr lang="en-US" altLang="zh-CN" dirty="0" smtClean="0"/>
              <a:t>); //</a:t>
            </a:r>
            <a:r>
              <a:rPr lang="zh-CN" altLang="zh-CN" dirty="0" smtClean="0"/>
              <a:t>回调函数可以得到</a:t>
            </a:r>
            <a:r>
              <a:rPr lang="en-US" altLang="zh-CN" dirty="0" err="1" smtClean="0"/>
              <a:t>CutArea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示例：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/>
              <a:t>	&lt;</a:t>
            </a:r>
            <a:r>
              <a:rPr lang="en-US" altLang="zh-CN" dirty="0" smtClean="0"/>
              <a:t>include “…/picUti.js&gt;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&lt;div id=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=””/&gt;&lt;/div&gt;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&lt;script&gt;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cutPic</a:t>
            </a:r>
            <a:r>
              <a:rPr lang="en-US" altLang="zh-CN" dirty="0" smtClean="0"/>
              <a:t>(“#</a:t>
            </a:r>
            <a:r>
              <a:rPr lang="en-US" altLang="zh-CN" dirty="0" err="1" smtClean="0"/>
              <a:t>img”,function</a:t>
            </a:r>
            <a:r>
              <a:rPr lang="en-US" altLang="zh-CN" dirty="0" smtClean="0"/>
              <a:t>(area){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		//</a:t>
            </a:r>
            <a:r>
              <a:rPr lang="zh-CN" altLang="zh-CN" dirty="0" smtClean="0"/>
              <a:t>选择结束后显示区域坐标</a:t>
            </a:r>
          </a:p>
          <a:p>
            <a:pPr>
              <a:buNone/>
            </a:pPr>
            <a:r>
              <a:rPr lang="en-US" altLang="zh-CN" dirty="0" smtClean="0"/>
              <a:t>			alert(</a:t>
            </a:r>
            <a:r>
              <a:rPr lang="en-US" altLang="zh-CN" dirty="0" err="1" smtClean="0"/>
              <a:t>area.topX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area.topY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area.width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	});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&lt;/script&gt;</a:t>
            </a:r>
            <a:endParaRPr lang="zh-CN" altLang="zh-CN" dirty="0" smtClean="0"/>
          </a:p>
          <a:p>
            <a:r>
              <a:rPr lang="zh-CN" altLang="zh-CN" dirty="0" smtClean="0"/>
              <a:t>完整实例见</a:t>
            </a:r>
            <a:r>
              <a:rPr lang="en-US" altLang="zh-CN" dirty="0" smtClean="0"/>
              <a:t>hg-common-0.8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js</a:t>
            </a:r>
            <a:r>
              <a:rPr lang="zh-CN" altLang="zh-CN" dirty="0" smtClean="0"/>
              <a:t>目录中，实例文件位于其</a:t>
            </a:r>
            <a:r>
              <a:rPr lang="en-US" altLang="zh-CN" dirty="0" smtClean="0"/>
              <a:t>demo</a:t>
            </a:r>
            <a:r>
              <a:rPr lang="zh-CN" altLang="zh-CN" dirty="0" smtClean="0"/>
              <a:t>文件夹下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图片剪裁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7" y="1891506"/>
            <a:ext cx="59150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47664" y="573325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剪裁区域初始化为图片的一半，居中。</a:t>
            </a:r>
            <a:endParaRPr lang="en-US" altLang="zh-CN" dirty="0" smtClean="0"/>
          </a:p>
          <a:p>
            <a:r>
              <a:rPr lang="zh-CN" altLang="en-US" dirty="0" smtClean="0"/>
              <a:t>区域大小可以自由改变，目前在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浏览器有些兼容问题不能改变。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鸣谢各位作者。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手机号码识别 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testMobile</a:t>
            </a:r>
            <a:r>
              <a:rPr lang="en-US" altLang="zh-CN" b="1" dirty="0" smtClean="0"/>
              <a:t>(){</a:t>
            </a:r>
          </a:p>
          <a:p>
            <a:r>
              <a:rPr lang="en-US" altLang="zh-CN" dirty="0" smtClean="0"/>
              <a:t>String numbers[]={"13323262335","17098541253","15466523566",</a:t>
            </a:r>
          </a:p>
          <a:p>
            <a:r>
              <a:rPr lang="en-US" altLang="zh-CN" dirty="0" smtClean="0"/>
              <a:t>"1302562355","56232562","12235262335","17856265658",</a:t>
            </a:r>
          </a:p>
          <a:p>
            <a:r>
              <a:rPr lang="en-US" altLang="zh-CN" dirty="0" smtClean="0"/>
              <a:t>"15866523511","17236541258","17145852365","15326584924"};</a:t>
            </a:r>
          </a:p>
          <a:p>
            <a:r>
              <a:rPr lang="en-US" altLang="zh-CN" dirty="0" smtClean="0"/>
              <a:t>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;</a:t>
            </a:r>
          </a:p>
          <a:p>
            <a:r>
              <a:rPr lang="en-US" altLang="zh-CN" b="1" dirty="0" smtClean="0"/>
              <a:t>for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numbers.length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 {</a:t>
            </a:r>
          </a:p>
          <a:p>
            <a:r>
              <a:rPr lang="en-US" altLang="zh-CN" dirty="0" smtClean="0"/>
              <a:t>result=</a:t>
            </a:r>
            <a:r>
              <a:rPr lang="en-US" altLang="zh-CN" dirty="0" err="1" smtClean="0"/>
              <a:t>MobileUtil.</a:t>
            </a:r>
            <a:r>
              <a:rPr lang="en-US" altLang="zh-CN" i="1" dirty="0" err="1" smtClean="0"/>
              <a:t>checkMobile</a:t>
            </a:r>
            <a:r>
              <a:rPr lang="en-US" altLang="zh-CN" i="1" dirty="0" smtClean="0"/>
              <a:t>(numbers[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]);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(numbers[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]+":"+</a:t>
            </a:r>
            <a:r>
              <a:rPr lang="en-US" altLang="zh-CN" i="1" dirty="0" err="1" smtClean="0"/>
              <a:t>result.getCode</a:t>
            </a:r>
            <a:r>
              <a:rPr lang="en-US" altLang="zh-CN" i="1" dirty="0" smtClean="0"/>
              <a:t>());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正确</a:t>
            </a:r>
          </a:p>
          <a:p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MobileUtil.checkMobile</a:t>
            </a:r>
            <a:r>
              <a:rPr lang="en-US" altLang="zh-CN" i="1" dirty="0" smtClean="0"/>
              <a:t>("15305153869").</a:t>
            </a:r>
            <a:r>
              <a:rPr lang="en-US" altLang="zh-CN" i="1" dirty="0" err="1" smtClean="0"/>
              <a:t>getCode</a:t>
            </a:r>
            <a:r>
              <a:rPr lang="en-US" altLang="zh-CN" i="1" dirty="0" smtClean="0"/>
              <a:t>()!=-1);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错误号码</a:t>
            </a:r>
          </a:p>
          <a:p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MobileUtil.checkMobile</a:t>
            </a:r>
            <a:r>
              <a:rPr lang="en-US" altLang="zh-CN" i="1" dirty="0" smtClean="0"/>
              <a:t>("25305153869").</a:t>
            </a:r>
            <a:r>
              <a:rPr lang="en-US" altLang="zh-CN" i="1" dirty="0" err="1" smtClean="0"/>
              <a:t>getCode</a:t>
            </a:r>
            <a:r>
              <a:rPr lang="en-US" altLang="zh-CN" i="1" dirty="0" smtClean="0"/>
              <a:t>()==-1);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手机号码识别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&lt;#</a:t>
            </a:r>
            <a:r>
              <a:rPr lang="en-US" altLang="zh-CN" dirty="0" err="1" smtClean="0"/>
              <a:t>inclide</a:t>
            </a:r>
            <a:r>
              <a:rPr lang="en-US" altLang="zh-CN" dirty="0" smtClean="0"/>
              <a:t> ../hg-util.js&gt;</a:t>
            </a:r>
            <a:r>
              <a:rPr lang="zh-CN" altLang="zh-CN" dirty="0" smtClean="0"/>
              <a:t> </a:t>
            </a:r>
            <a:r>
              <a:rPr lang="en-US" altLang="zh-CN" dirty="0" smtClean="0"/>
              <a:t>		&lt;script&gt;</a:t>
            </a:r>
            <a:endParaRPr lang="zh-CN" altLang="zh-CN" dirty="0" smtClean="0"/>
          </a:p>
          <a:p>
            <a:r>
              <a:rPr lang="en-US" altLang="zh-CN" dirty="0" smtClean="0"/>
              <a:t>		alert(</a:t>
            </a:r>
            <a:r>
              <a:rPr lang="en-US" altLang="zh-CN" dirty="0" err="1" smtClean="0"/>
              <a:t>checkMobile</a:t>
            </a:r>
            <a:r>
              <a:rPr lang="en-US" altLang="zh-CN" dirty="0" smtClean="0"/>
              <a:t>(“25305153869”); // </a:t>
            </a:r>
            <a:r>
              <a:rPr lang="zh-CN" altLang="zh-CN" dirty="0" smtClean="0"/>
              <a:t>返回｛</a:t>
            </a:r>
            <a:r>
              <a:rPr lang="en-US" altLang="zh-CN" dirty="0" smtClean="0"/>
              <a:t>code</a:t>
            </a:r>
            <a:r>
              <a:rPr lang="zh-CN" altLang="zh-CN" dirty="0" smtClean="0"/>
              <a:t>：“</a:t>
            </a:r>
            <a:r>
              <a:rPr lang="en-US" altLang="zh-CN" dirty="0" smtClean="0"/>
              <a:t>-1</a:t>
            </a:r>
            <a:r>
              <a:rPr lang="zh-CN" altLang="zh-CN" dirty="0" smtClean="0"/>
              <a:t>”，“无效手机号”｝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javax.crypto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b="1" dirty="0" smtClean="0"/>
              <a:t>加密：</a:t>
            </a:r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2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DESUtil</a:t>
            </a:r>
            <a:r>
              <a:rPr lang="en-US" altLang="zh-CN" b="1" dirty="0" err="1" smtClean="0"/>
              <a:t>.encryptDES</a:t>
            </a:r>
            <a:r>
              <a:rPr lang="en-US" altLang="zh-CN" b="1" dirty="0" smtClean="0"/>
              <a:t>(byte[] content, byte[] </a:t>
            </a:r>
            <a:r>
              <a:rPr lang="en-US" altLang="zh-CN" b="1" dirty="0" err="1" smtClean="0"/>
              <a:t>keyBytes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加密 </a:t>
            </a:r>
            <a:r>
              <a:rPr lang="en-US" altLang="zh-CN" dirty="0" smtClean="0"/>
              <a:t>DES</a:t>
            </a:r>
            <a:r>
              <a:rPr lang="zh-CN" altLang="en-US" dirty="0" smtClean="0"/>
              <a:t>加密和解密过程中，密钥长度都必须是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 </a:t>
            </a:r>
          </a:p>
          <a:p>
            <a:r>
              <a:rPr lang="en-US" altLang="zh-CN" dirty="0" smtClean="0"/>
              <a:t>Parameters: </a:t>
            </a:r>
            <a:r>
              <a:rPr lang="en-US" altLang="zh-CN" b="1" dirty="0" smtClean="0"/>
              <a:t>content</a:t>
            </a:r>
            <a:r>
              <a:rPr lang="en-US" altLang="zh-CN" dirty="0" smtClean="0"/>
              <a:t> byte[] </a:t>
            </a:r>
            <a:r>
              <a:rPr lang="zh-CN" altLang="en-US" dirty="0" smtClean="0"/>
              <a:t>消息 </a:t>
            </a:r>
            <a:r>
              <a:rPr lang="en-US" altLang="zh-CN" b="1" dirty="0" err="1" smtClean="0"/>
              <a:t>keyBytes</a:t>
            </a:r>
            <a:r>
              <a:rPr lang="en-US" altLang="zh-CN" dirty="0" smtClean="0"/>
              <a:t> byte[] </a:t>
            </a:r>
            <a:r>
              <a:rPr lang="zh-CN" altLang="en-US" dirty="0" smtClean="0"/>
              <a:t>密钥 </a:t>
            </a:r>
            <a:r>
              <a:rPr lang="en-US" altLang="zh-CN" dirty="0" smtClean="0"/>
              <a:t>Returns: byte[]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javax.crypto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b="1" dirty="0" smtClean="0"/>
              <a:t>解密：</a:t>
            </a:r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2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DESUtil</a:t>
            </a:r>
            <a:r>
              <a:rPr lang="en-US" altLang="zh-CN" b="1" dirty="0" err="1" smtClean="0"/>
              <a:t>.decryptDES</a:t>
            </a:r>
            <a:r>
              <a:rPr lang="en-US" altLang="zh-CN" b="1" dirty="0" smtClean="0"/>
              <a:t>(byte[] content, byte[] </a:t>
            </a:r>
            <a:r>
              <a:rPr lang="en-US" altLang="zh-CN" b="1" dirty="0" err="1" smtClean="0"/>
              <a:t>keyBytes</a:t>
            </a:r>
            <a:r>
              <a:rPr lang="en-US" altLang="zh-CN" b="1" dirty="0" smtClean="0"/>
              <a:t>) throws </a:t>
            </a:r>
            <a:r>
              <a:rPr lang="en-US" altLang="zh-CN" b="1" dirty="0" smtClean="0">
                <a:hlinkClick r:id="rId6"/>
              </a:rPr>
              <a:t>Exception</a:t>
            </a:r>
            <a:endParaRPr lang="en-US" altLang="zh-CN" b="1" dirty="0" smtClean="0"/>
          </a:p>
          <a:p>
            <a:r>
              <a:rPr lang="zh-CN" altLang="en-US" dirty="0" smtClean="0"/>
              <a:t>密钥长度都必须是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 </a:t>
            </a:r>
          </a:p>
          <a:p>
            <a:r>
              <a:rPr lang="en-US" altLang="zh-CN" dirty="0" smtClean="0"/>
              <a:t>Parameters: </a:t>
            </a:r>
            <a:r>
              <a:rPr lang="en-US" altLang="zh-CN" b="1" dirty="0" smtClean="0"/>
              <a:t>content</a:t>
            </a:r>
            <a:r>
              <a:rPr lang="en-US" altLang="zh-CN" dirty="0" smtClean="0"/>
              <a:t> byte[] </a:t>
            </a:r>
            <a:r>
              <a:rPr lang="zh-CN" altLang="en-US" dirty="0" smtClean="0"/>
              <a:t>密文 </a:t>
            </a:r>
            <a:r>
              <a:rPr lang="en-US" altLang="zh-CN" b="1" dirty="0" err="1" smtClean="0"/>
              <a:t>keyBytes</a:t>
            </a:r>
            <a:r>
              <a:rPr lang="en-US" altLang="zh-CN" dirty="0" smtClean="0"/>
              <a:t> byte[] </a:t>
            </a:r>
            <a:r>
              <a:rPr lang="zh-CN" altLang="en-US" dirty="0" smtClean="0"/>
              <a:t>密钥 </a:t>
            </a:r>
            <a:r>
              <a:rPr lang="en-US" altLang="zh-CN" dirty="0" smtClean="0"/>
              <a:t>Returns: byte[]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("DES</a:t>
            </a:r>
            <a:r>
              <a:rPr lang="zh-CN" altLang="en-US" i="1" dirty="0" smtClean="0"/>
              <a:t>加解密</a:t>
            </a:r>
            <a:r>
              <a:rPr lang="en-US" altLang="zh-CN" i="1" dirty="0" smtClean="0"/>
              <a:t>===============================================");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模拟</a:t>
            </a:r>
            <a:r>
              <a:rPr lang="en-US" altLang="zh-CN" u="sng" dirty="0" err="1" smtClean="0"/>
              <a:t>json</a:t>
            </a:r>
            <a:r>
              <a:rPr lang="zh-CN" altLang="en-US" u="sng" dirty="0" smtClean="0"/>
              <a:t>字串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加密前：</a:t>
            </a:r>
            <a:r>
              <a:rPr lang="en-US" altLang="zh-CN" i="1" dirty="0" smtClean="0"/>
              <a:t>"+test);</a:t>
            </a:r>
          </a:p>
          <a:p>
            <a:r>
              <a:rPr lang="en-US" altLang="zh-CN" dirty="0" smtClean="0"/>
              <a:t>String key="12345678";</a:t>
            </a:r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enBytes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//</a:t>
            </a:r>
            <a:r>
              <a:rPr lang="en-US" altLang="zh-CN" u="sng" dirty="0" smtClean="0"/>
              <a:t>des</a:t>
            </a:r>
            <a:r>
              <a:rPr lang="zh-CN" altLang="en-US" u="sng" dirty="0" smtClean="0"/>
              <a:t>加密</a:t>
            </a:r>
          </a:p>
          <a:p>
            <a:r>
              <a:rPr lang="en-US" altLang="zh-CN" b="1" dirty="0" smtClean="0"/>
              <a:t>try 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加密</a:t>
            </a:r>
          </a:p>
          <a:p>
            <a:r>
              <a:rPr lang="en-US" altLang="zh-CN" dirty="0" err="1" smtClean="0"/>
              <a:t>enBytes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DESUtil.</a:t>
            </a:r>
            <a:r>
              <a:rPr lang="en-US" altLang="zh-CN" i="1" dirty="0" err="1" smtClean="0"/>
              <a:t>encryptDES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test.getBytes</a:t>
            </a:r>
            <a:r>
              <a:rPr lang="en-US" altLang="zh-CN" i="1" dirty="0" smtClean="0"/>
              <a:t>("utf-8"), </a:t>
            </a:r>
            <a:r>
              <a:rPr lang="en-US" altLang="zh-CN" i="1" dirty="0" err="1" smtClean="0"/>
              <a:t>key.getBytes</a:t>
            </a:r>
            <a:r>
              <a:rPr lang="en-US" altLang="zh-CN" i="1" dirty="0" smtClean="0"/>
              <a:t>("utf-8"));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enStr</a:t>
            </a:r>
            <a:r>
              <a:rPr lang="en-US" altLang="zh-CN" dirty="0" smtClean="0"/>
              <a:t> = Base64Utils.</a:t>
            </a:r>
            <a:r>
              <a:rPr lang="en-US" altLang="zh-CN" i="1" dirty="0" smtClean="0"/>
              <a:t>Base64Encode(</a:t>
            </a:r>
            <a:r>
              <a:rPr lang="en-US" altLang="zh-CN" i="1" dirty="0" err="1" smtClean="0"/>
              <a:t>enBytes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加密后</a:t>
            </a:r>
            <a:r>
              <a:rPr lang="en-US" altLang="zh-CN" i="1" dirty="0" smtClean="0"/>
              <a:t>(base64</a:t>
            </a:r>
            <a:r>
              <a:rPr lang="zh-CN" altLang="en-US" i="1" dirty="0" smtClean="0"/>
              <a:t>编码字串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：</a:t>
            </a:r>
            <a:r>
              <a:rPr lang="en-US" altLang="zh-CN" i="1" dirty="0" smtClean="0"/>
              <a:t>"+</a:t>
            </a:r>
            <a:r>
              <a:rPr lang="en-US" altLang="zh-CN" i="1" dirty="0" err="1" smtClean="0"/>
              <a:t>enStr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解密</a:t>
            </a:r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deBytes</a:t>
            </a:r>
            <a:r>
              <a:rPr lang="en-US" altLang="zh-CN" b="1" dirty="0" smtClean="0"/>
              <a:t> = Base64Utils.</a:t>
            </a:r>
            <a:r>
              <a:rPr lang="en-US" altLang="zh-CN" b="1" i="1" dirty="0" smtClean="0"/>
              <a:t>Base64Decode(</a:t>
            </a:r>
            <a:r>
              <a:rPr lang="en-US" altLang="zh-CN" b="1" i="1" dirty="0" err="1" smtClean="0"/>
              <a:t>enStr</a:t>
            </a:r>
            <a:r>
              <a:rPr lang="en-US" altLang="zh-CN" b="1" i="1" dirty="0" smtClean="0"/>
              <a:t>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deStr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String(</a:t>
            </a:r>
            <a:r>
              <a:rPr lang="en-US" altLang="zh-CN" b="1" dirty="0" err="1" smtClean="0"/>
              <a:t>DESUtil.</a:t>
            </a:r>
            <a:r>
              <a:rPr lang="en-US" altLang="zh-CN" b="1" i="1" dirty="0" err="1" smtClean="0"/>
              <a:t>decryptDES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deBytes</a:t>
            </a:r>
            <a:r>
              <a:rPr lang="en-US" altLang="zh-CN" b="1" i="1" dirty="0" smtClean="0"/>
              <a:t>, </a:t>
            </a:r>
            <a:r>
              <a:rPr lang="en-US" altLang="zh-CN" b="1" i="1" dirty="0" err="1" smtClean="0"/>
              <a:t>key.getBytes</a:t>
            </a:r>
            <a:r>
              <a:rPr lang="en-US" altLang="zh-CN" b="1" i="1" dirty="0" smtClean="0"/>
              <a:t>("utf8")),"utf-8");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解密后</a:t>
            </a:r>
            <a:r>
              <a:rPr lang="en-US" altLang="zh-CN" i="1" dirty="0" smtClean="0"/>
              <a:t>"+</a:t>
            </a:r>
            <a:r>
              <a:rPr lang="en-US" altLang="zh-CN" i="1" dirty="0" err="1" smtClean="0"/>
              <a:t>deStr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("DES</a:t>
            </a:r>
            <a:r>
              <a:rPr lang="zh-CN" altLang="en-US" i="1" dirty="0" smtClean="0"/>
              <a:t>加解密</a:t>
            </a:r>
            <a:r>
              <a:rPr lang="en-US" altLang="zh-CN" i="1" dirty="0" smtClean="0"/>
              <a:t>===============================================");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</a:t>
            </a:r>
            <a:r>
              <a:rPr lang="en-US" altLang="zh-CN" b="1" dirty="0" err="1" smtClean="0"/>
              <a:t>UnsupportedEncodingException</a:t>
            </a:r>
            <a:r>
              <a:rPr lang="en-US" altLang="zh-CN" b="1" dirty="0" smtClean="0"/>
              <a:t> e) {</a:t>
            </a:r>
          </a:p>
          <a:p>
            <a:r>
              <a:rPr lang="en-US" altLang="zh-CN" dirty="0" smtClean="0"/>
              <a:t>// </a:t>
            </a:r>
            <a:r>
              <a:rPr lang="en-US" altLang="zh-CN" b="1" dirty="0" smtClean="0"/>
              <a:t>TODO Auto-generated catch block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/>
              <a:t>catch (Exception e) {</a:t>
            </a:r>
          </a:p>
          <a:p>
            <a:r>
              <a:rPr lang="en-US" altLang="zh-CN" dirty="0" smtClean="0"/>
              <a:t>// </a:t>
            </a:r>
            <a:r>
              <a:rPr lang="en-US" altLang="zh-CN" b="1" dirty="0" smtClean="0"/>
              <a:t>TODO Auto-generated catch block</a:t>
            </a:r>
          </a:p>
          <a:p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javax.crypto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>
                <a:hlinkClick r:id="rId2"/>
              </a:rPr>
              <a:t>hg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common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util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AESUtil</a:t>
            </a:r>
            <a:r>
              <a:rPr lang="en-US" altLang="zh-CN" b="1" dirty="0" err="1" smtClean="0"/>
              <a:t>.encryptAES</a:t>
            </a:r>
            <a:r>
              <a:rPr lang="en-US" altLang="zh-CN" b="1" dirty="0" smtClean="0"/>
              <a:t>(byte[] content, byte[] </a:t>
            </a:r>
            <a:r>
              <a:rPr lang="en-US" altLang="zh-CN" b="1" dirty="0" err="1" smtClean="0"/>
              <a:t>keyBytes</a:t>
            </a:r>
            <a:r>
              <a:rPr lang="en-US" altLang="zh-CN" b="1" dirty="0" smtClean="0"/>
              <a:t>)</a:t>
            </a:r>
          </a:p>
          <a:p>
            <a:r>
              <a:rPr lang="zh-CN" altLang="en-US" dirty="0" smtClean="0"/>
              <a:t>加密 </a:t>
            </a:r>
          </a:p>
          <a:p>
            <a:r>
              <a:rPr lang="en-US" altLang="zh-CN" dirty="0" smtClean="0"/>
              <a:t>Parameters: </a:t>
            </a:r>
            <a:r>
              <a:rPr lang="en-US" altLang="zh-CN" b="1" dirty="0" smtClean="0"/>
              <a:t>content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需要加密的内容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 </a:t>
            </a:r>
            <a:r>
              <a:rPr lang="en-US" altLang="zh-CN" b="1" dirty="0" err="1" smtClean="0"/>
              <a:t>keyBytes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加密密码 </a:t>
            </a:r>
            <a:r>
              <a:rPr lang="en-US" altLang="zh-CN" dirty="0" smtClean="0"/>
              <a:t>Returns: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1889</Words>
  <Application>Microsoft Office PowerPoint</Application>
  <PresentationFormat>全屏显示(4:3)</PresentationFormat>
  <Paragraphs>439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Calibri</vt:lpstr>
      <vt:lpstr>Office 主题</vt:lpstr>
      <vt:lpstr>汇购工具类1.0</vt:lpstr>
      <vt:lpstr>作者</vt:lpstr>
      <vt:lpstr>手机号码识别</vt:lpstr>
      <vt:lpstr>手机号码识别 使用</vt:lpstr>
      <vt:lpstr>手机号码识别 js</vt:lpstr>
      <vt:lpstr>Des加密</vt:lpstr>
      <vt:lpstr>Des解密</vt:lpstr>
      <vt:lpstr>Des使用</vt:lpstr>
      <vt:lpstr>AES加密</vt:lpstr>
      <vt:lpstr>AES解密</vt:lpstr>
      <vt:lpstr>Aes使用</vt:lpstr>
      <vt:lpstr>RSA加密</vt:lpstr>
      <vt:lpstr>RSA解密</vt:lpstr>
      <vt:lpstr>Rsa使用</vt:lpstr>
      <vt:lpstr>Xml转换</vt:lpstr>
      <vt:lpstr>Xml转换使用</vt:lpstr>
      <vt:lpstr>常用日期格式转化 日期运算</vt:lpstr>
      <vt:lpstr>日期工具使用</vt:lpstr>
      <vt:lpstr>http client封装 https 封装</vt:lpstr>
      <vt:lpstr>http client封装 https 使用</vt:lpstr>
      <vt:lpstr>二维码生成和识别</vt:lpstr>
      <vt:lpstr>二维码组件使用</vt:lpstr>
      <vt:lpstr>识别样张</vt:lpstr>
      <vt:lpstr>图片操作类 如图片的裁 水印 合成</vt:lpstr>
      <vt:lpstr>图片工具使用</vt:lpstr>
      <vt:lpstr>图片工具使用</vt:lpstr>
      <vt:lpstr>图片工具使用</vt:lpstr>
      <vt:lpstr>图片工具使用</vt:lpstr>
      <vt:lpstr>图片工具使用：加图片水印样张</vt:lpstr>
      <vt:lpstr>图片工具使用：加文本水印样张</vt:lpstr>
      <vt:lpstr>图片剪裁js</vt:lpstr>
      <vt:lpstr>图片剪裁js效果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汇购工具类1.0</dc:title>
  <dc:creator>Administrator</dc:creator>
  <cp:lastModifiedBy>Windows 用户</cp:lastModifiedBy>
  <cp:revision>44</cp:revision>
  <dcterms:created xsi:type="dcterms:W3CDTF">2016-04-28T02:10:45Z</dcterms:created>
  <dcterms:modified xsi:type="dcterms:W3CDTF">2016-04-28T07:04:56Z</dcterms:modified>
</cp:coreProperties>
</file>