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80" r:id="rId1"/>
    <p:sldMasterId id="2147483667" r:id="rId2"/>
  </p:sldMasterIdLst>
  <p:notesMasterIdLst>
    <p:notesMasterId r:id="rId10"/>
  </p:notes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8B239-C67A-2549-AA2A-7DBFA9BCC4C9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B78B897-C82A-8D4C-B4E7-50FC920613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680" y="19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F3CF2-6EFD-364E-91A4-B1AD86720CB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49D2-7CE6-E54A-949A-942F539D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249D2-7CE6-E54A-949A-942F539DBB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5345" y="1406369"/>
            <a:ext cx="6232124" cy="743259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IoT</a:t>
            </a:r>
            <a:r>
              <a:rPr lang="en-US" sz="3600" dirty="0"/>
              <a:t> CONTROLLED </a:t>
            </a:r>
            <a:r>
              <a:rPr lang="en-US" sz="3600" dirty="0" err="1"/>
              <a:t>SpY</a:t>
            </a:r>
            <a:r>
              <a:rPr lang="en-US" sz="3600" dirty="0"/>
              <a:t>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123267"/>
            <a:ext cx="5096936" cy="2734733"/>
          </a:xfrm>
        </p:spPr>
        <p:txBody>
          <a:bodyPr/>
          <a:lstStyle/>
          <a:p>
            <a:r>
              <a:rPr lang="en-US" b="1" dirty="0"/>
              <a:t>Ece4180 design project</a:t>
            </a:r>
          </a:p>
          <a:p>
            <a:endParaRPr lang="en-US" dirty="0"/>
          </a:p>
          <a:p>
            <a:r>
              <a:rPr lang="en-US" dirty="0"/>
              <a:t>Marcus </a:t>
            </a:r>
            <a:r>
              <a:rPr lang="en-US" dirty="0" err="1"/>
              <a:t>bolden</a:t>
            </a:r>
            <a:endParaRPr lang="en-US" dirty="0"/>
          </a:p>
          <a:p>
            <a:r>
              <a:rPr lang="en-US" dirty="0" err="1"/>
              <a:t>Chidiebere</a:t>
            </a:r>
            <a:r>
              <a:rPr lang="en-US" dirty="0"/>
              <a:t> </a:t>
            </a:r>
            <a:r>
              <a:rPr lang="en-US" dirty="0" err="1"/>
              <a:t>okoli</a:t>
            </a:r>
            <a:endParaRPr lang="en-US" dirty="0"/>
          </a:p>
          <a:p>
            <a:r>
              <a:rPr lang="en-US" dirty="0" err="1"/>
              <a:t>Kehinde</a:t>
            </a:r>
            <a:r>
              <a:rPr lang="en-US" dirty="0"/>
              <a:t> </a:t>
            </a:r>
            <a:r>
              <a:rPr lang="en-US" dirty="0" err="1"/>
              <a:t>aina</a:t>
            </a:r>
            <a:endParaRPr lang="en-US" dirty="0"/>
          </a:p>
          <a:p>
            <a:r>
              <a:rPr lang="en-US" dirty="0" err="1"/>
              <a:t>Sulemana</a:t>
            </a:r>
            <a:r>
              <a:rPr lang="en-US" dirty="0"/>
              <a:t> </a:t>
            </a:r>
            <a:r>
              <a:rPr lang="en-US" dirty="0" err="1"/>
              <a:t>moro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December 2016</a:t>
            </a:r>
          </a:p>
        </p:txBody>
      </p:sp>
    </p:spTree>
    <p:extLst>
      <p:ext uri="{BB962C8B-B14F-4D97-AF65-F5344CB8AC3E}">
        <p14:creationId xmlns:p14="http://schemas.microsoft.com/office/powerpoint/2010/main" val="9113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Create an online GUI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GUI sends commands to </a:t>
            </a:r>
            <a:r>
              <a:rPr lang="en-US" dirty="0" err="1"/>
              <a:t>mbed</a:t>
            </a:r>
            <a:r>
              <a:rPr lang="en-US" dirty="0"/>
              <a:t> via </a:t>
            </a:r>
            <a:r>
              <a:rPr lang="en-US" dirty="0" err="1" smtClean="0"/>
              <a:t>W</a:t>
            </a:r>
            <a:r>
              <a:rPr lang="en-US" dirty="0" err="1" smtClean="0"/>
              <a:t>i-fi</a:t>
            </a: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Commands include: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	Move iRobot </a:t>
            </a:r>
            <a:r>
              <a:rPr lang="en-US" dirty="0" smtClean="0"/>
              <a:t>Create </a:t>
            </a:r>
            <a:r>
              <a:rPr lang="en-US" dirty="0"/>
              <a:t>forward, backward, left, and right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	Capture picture and record audio/speech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Pictures and recordings are stored on a microSD card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59154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9" y="1916113"/>
            <a:ext cx="6883400" cy="3746500"/>
          </a:xfrm>
          <a:ln>
            <a:solidFill>
              <a:srgbClr val="FF000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Spy robot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14182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Pictures of spy robot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73" t="22000" r="-15873" b="22000"/>
          <a:stretch/>
        </p:blipFill>
        <p:spPr>
          <a:xfrm>
            <a:off x="253999" y="1371600"/>
            <a:ext cx="4216401" cy="225304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13765" r="-4784" b="13765"/>
          <a:stretch/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73" t="18720" r="-15873" b="18720"/>
          <a:stretch/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0" t="12638" r="-3510" b="12638"/>
          <a:stretch/>
        </p:blipFill>
        <p:spPr/>
      </p:pic>
    </p:spTree>
    <p:extLst>
      <p:ext uri="{BB962C8B-B14F-4D97-AF65-F5344CB8AC3E}">
        <p14:creationId xmlns:p14="http://schemas.microsoft.com/office/powerpoint/2010/main" val="161092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test results and video demo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3" b="14383"/>
          <a:stretch>
            <a:fillRect/>
          </a:stretch>
        </p:blipFill>
        <p:spPr/>
      </p:pic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4000" y="3784601"/>
            <a:ext cx="4216401" cy="2459799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8880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59267" y="1312332"/>
            <a:ext cx="8923867" cy="4326467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Codes integration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dirty="0"/>
              <a:t>Difficult to have camera and microphone codes work with main code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Limited time</a:t>
            </a:r>
          </a:p>
          <a:p>
            <a:pPr marL="285750" indent="-285750">
              <a:buFont typeface="Courier New" charset="0"/>
              <a:buChar char="o"/>
            </a:pPr>
            <a:r>
              <a:rPr lang="en-US" dirty="0"/>
              <a:t>	Not enough time to implement wireless transmission of pictures and recordings to a standalone </a:t>
            </a:r>
            <a:r>
              <a:rPr lang="en-US" dirty="0" err="1"/>
              <a:t>mbed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38659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A display of the online GUI to show captured pictures and if possible live video stream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A smartphone app for the online GUI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Robot location shown on app or GUI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Robot's ability to autonomously detect unusual activities or potential threats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0632819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147</TotalTime>
  <Words>101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Lucida Grande</vt:lpstr>
      <vt:lpstr>Roboto Light</vt:lpstr>
      <vt:lpstr>Wingdings</vt:lpstr>
      <vt:lpstr>Custom Design</vt:lpstr>
      <vt:lpstr>White Main</vt:lpstr>
      <vt:lpstr> IoT CONTROLLED SpY robot</vt:lpstr>
      <vt:lpstr>purpose</vt:lpstr>
      <vt:lpstr>Spy robot block diagram</vt:lpstr>
      <vt:lpstr>Pictures of spy robot</vt:lpstr>
      <vt:lpstr>Some test results and video demo</vt:lpstr>
      <vt:lpstr>Challenges</vt:lpstr>
      <vt:lpstr>Future considerations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2016-03-09T16:46:53Z</dcterms:created>
  <dcterms:modified xsi:type="dcterms:W3CDTF">2016-12-12T05:59:07Z</dcterms:modified>
</cp:coreProperties>
</file>