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2" r:id="rId3"/>
    <p:sldId id="270" r:id="rId4"/>
    <p:sldId id="263" r:id="rId5"/>
    <p:sldId id="271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69"/>
      </p:cViewPr>
      <p:guideLst>
        <p:guide orient="horz" pos="216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1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0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5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3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79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3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CEC45A-AFB7-4ACE-83D9-4B772EA35B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0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C45A-AFB7-4ACE-83D9-4B772EA35B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3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CEC45A-AFB7-4ACE-83D9-4B772EA35B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0D3703-AD06-404F-8BB4-3DC6B73920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6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BFF5-A82A-447F-BEF7-EED015771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Food Sales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33AD3-E773-4FE6-AAAD-B530CCFA1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  modeling approach to understand how to increase food sales</a:t>
            </a:r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730241AE-EF33-402E-9CDE-5AB213B58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1393" y="2067697"/>
            <a:ext cx="2133847" cy="213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8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364C2-93D7-4053-A1CF-D1E0C9B7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  <a:endParaRPr lang="en-US" dirty="0"/>
          </a:p>
        </p:txBody>
      </p:sp>
      <p:pic>
        <p:nvPicPr>
          <p:cNvPr id="5" name="Graphic 4" descr="A grid with small circles">
            <a:extLst>
              <a:ext uri="{FF2B5EF4-FFF2-40B4-BE49-F238E27FC236}">
                <a16:creationId xmlns:a16="http://schemas.microsoft.com/office/drawing/2014/main" id="{A6E42801-41C9-4FBA-8A10-02477A9A5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7D0-DBED-4419-BF32-24905E1D4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Modeling</a:t>
            </a:r>
          </a:p>
          <a:p>
            <a:pP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234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66E5-CEB9-42D1-A51F-91C0214C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CA957-6CC1-48DF-8061-5EDB18998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B998E-0C74-4780-A14D-E10080A92F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 is to increase retail outlet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machine learning approach to understand product and retail features that drive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 strategies around the most relevant features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09215-ADF8-4149-A8C1-92458455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Technologies to Accomplish objective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EA3C4-BD71-4D18-B1B9-96530E2D8D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Python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Machine learning using regression algorithms to predict outlet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Multiple models to best understand how price predictions relate to important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7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6A37-906B-4736-BD3C-44F67E5C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  <a:r>
              <a:rPr lang="en-US" sz="2000" dirty="0"/>
              <a:t>(EDA)</a:t>
            </a:r>
            <a:r>
              <a:rPr lang="en-US" dirty="0"/>
              <a:t>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5607-2B40-4CBF-94BD-FA07407AC4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Explore dataset to understand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possible trends among observations and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cleaning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drop null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 duplicate observations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Infer missing data if possible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Irregular spelling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63493-213F-43A6-AE5A-38D5B8A8D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2920" y="1845734"/>
            <a:ext cx="4937760" cy="4023360"/>
          </a:xfrm>
        </p:spPr>
        <p:txBody>
          <a:bodyPr/>
          <a:lstStyle/>
          <a:p>
            <a:r>
              <a:rPr lang="en-US" dirty="0"/>
              <a:t>Data 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0A9B2-77CD-4C05-9F51-7675542E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887" y="2221020"/>
            <a:ext cx="5977893" cy="27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0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6A37-906B-4736-BD3C-44F67E5C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5607-2B40-4CBF-94BD-FA07407AC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101868" cy="4023360"/>
          </a:xfrm>
        </p:spPr>
        <p:txBody>
          <a:bodyPr/>
          <a:lstStyle/>
          <a:p>
            <a:r>
              <a:rPr lang="en-US" dirty="0"/>
              <a:t>Trends In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Item MRP is most correlated to Item Outlet Sales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Ordinal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Outlet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Outlet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Outlet location type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430B57-8DEB-4176-8A6C-9CA53927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037" y="1873419"/>
            <a:ext cx="3611926" cy="20445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E1A8BD-FD39-48E3-9D0A-5898329A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037" y="4133214"/>
            <a:ext cx="3631681" cy="18569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1CF67D-9ADA-49D6-8A66-F33F29473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276" y="1845734"/>
            <a:ext cx="2664294" cy="19308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4DB51B-BA08-487B-8027-E1E738511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225" y="3857414"/>
            <a:ext cx="3580396" cy="200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3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6A37-906B-4736-BD3C-44F67E5C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5607-2B40-4CBF-94BD-FA07407AC4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EDA revealed ordinal relationships in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is not strongly correlated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a regression model to predict Item Outlet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Feature engineering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One-hot encode categorical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Item Fat Content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Item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Label encode ordinal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Outlet Size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Outlet Location Type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Outlet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63493-213F-43A6-AE5A-38D5B8A8DB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Deployed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 Nearest Neighbors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Range of k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Bagged Trees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Range of estimators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Random Forests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Range of estimators</a:t>
            </a:r>
          </a:p>
        </p:txBody>
      </p:sp>
    </p:spTree>
    <p:extLst>
      <p:ext uri="{BB962C8B-B14F-4D97-AF65-F5344CB8AC3E}">
        <p14:creationId xmlns:p14="http://schemas.microsoft.com/office/powerpoint/2010/main" val="386325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54C6-E77E-44C3-9875-30A5F66F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3C0AE0-8BCD-4F8B-BA8C-81CBF2923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229" y="1624820"/>
            <a:ext cx="3419021" cy="721454"/>
          </a:xfrm>
        </p:spPr>
        <p:txBody>
          <a:bodyPr/>
          <a:lstStyle/>
          <a:p>
            <a:r>
              <a:rPr lang="en-US" dirty="0"/>
              <a:t>Bagged trees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D7B028-CD9E-4C48-B785-55E41102D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58229" y="2189942"/>
            <a:ext cx="3419021" cy="187879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best performance with 260 estimators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mean abs error = $ 801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crucial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Item MRP, Item Weight, Outlet Type, Outlet Location Type, Outlet Size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F661CFD-0EA5-43BA-8FC7-0F90DD3C6A73}"/>
              </a:ext>
            </a:extLst>
          </p:cNvPr>
          <p:cNvSpPr txBox="1">
            <a:spLocks/>
          </p:cNvSpPr>
          <p:nvPr/>
        </p:nvSpPr>
        <p:spPr>
          <a:xfrm>
            <a:off x="1097280" y="1626822"/>
            <a:ext cx="3419021" cy="721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 nearest neighbors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0DAF459B-22C2-4E85-8529-309D5F2849EB}"/>
              </a:ext>
            </a:extLst>
          </p:cNvPr>
          <p:cNvSpPr txBox="1">
            <a:spLocks/>
          </p:cNvSpPr>
          <p:nvPr/>
        </p:nvSpPr>
        <p:spPr>
          <a:xfrm>
            <a:off x="1097280" y="2191944"/>
            <a:ext cx="3419021" cy="177796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best performance k = 35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mean abs error = $787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crucial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Item MRP, Outlet Size, Outlet Location, Outlet Type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5132861-2521-4816-B6D8-DAEF7A431D62}"/>
              </a:ext>
            </a:extLst>
          </p:cNvPr>
          <p:cNvSpPr txBox="1">
            <a:spLocks/>
          </p:cNvSpPr>
          <p:nvPr/>
        </p:nvSpPr>
        <p:spPr>
          <a:xfrm>
            <a:off x="8039100" y="1624820"/>
            <a:ext cx="3419021" cy="721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forest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EA05481A-DF83-4FA9-AB34-5163AC90F86F}"/>
              </a:ext>
            </a:extLst>
          </p:cNvPr>
          <p:cNvSpPr txBox="1">
            <a:spLocks/>
          </p:cNvSpPr>
          <p:nvPr/>
        </p:nvSpPr>
        <p:spPr>
          <a:xfrm>
            <a:off x="8039100" y="2189942"/>
            <a:ext cx="3419021" cy="187879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best performance with 200 estimators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mean abs error = $802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crucial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Item MRP, Item Weight, Outlet Type, Outlet Location Type, Outlet Size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07176B-3AC8-4C1C-A968-A0CB0D4B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08" y="4448277"/>
            <a:ext cx="2615681" cy="18170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3EEF77-C8B5-418B-8ABB-58040D6EC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38" y="4016826"/>
            <a:ext cx="2822305" cy="3845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3E6F2F-2266-4877-B8D1-A7A9FDEB4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543" y="4068732"/>
            <a:ext cx="3453632" cy="3326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B9C858-D0DA-42B9-B5B5-B5C9369A6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603" y="4433464"/>
            <a:ext cx="2589630" cy="18318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068E91-1942-4FE0-862E-9167D4231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759" y="4067421"/>
            <a:ext cx="3453632" cy="34180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EE1430-DB1C-464E-8130-ED48F6C9F0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867" y="4521314"/>
            <a:ext cx="2404533" cy="165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6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5E22-86C0-4EA2-8460-051C6E21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5E9BA-D72F-48DB-BC18-BDA0C2F9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 Interpretation of Sales Drivers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Item MRP is the biggest sales driver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Item weight has some effect on sales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 type can drive sales volume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area where a store is located affects sales volume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Pricing Strategies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Adjust MRP to maximize outlet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Location Strategies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Research areas where stores are located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Research customer reaction to store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127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1297</TotalTime>
  <Words>386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Food Sales Predictions</vt:lpstr>
      <vt:lpstr>Agenda</vt:lpstr>
      <vt:lpstr>Project Overview</vt:lpstr>
      <vt:lpstr>Exploratory Data Analysis (EDA) &amp; Cleaning</vt:lpstr>
      <vt:lpstr>EDA – Data Visualization</vt:lpstr>
      <vt:lpstr>Modeling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Bundy</dc:creator>
  <cp:lastModifiedBy>Kenny Bundy</cp:lastModifiedBy>
  <cp:revision>29</cp:revision>
  <dcterms:created xsi:type="dcterms:W3CDTF">2021-03-09T19:54:12Z</dcterms:created>
  <dcterms:modified xsi:type="dcterms:W3CDTF">2021-03-10T17:31:48Z</dcterms:modified>
</cp:coreProperties>
</file>