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  <p:sldId id="264" r:id="rId6"/>
    <p:sldId id="263" r:id="rId7"/>
    <p:sldId id="261" r:id="rId8"/>
    <p:sldId id="262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y Bundy" initials="KB" lastIdx="1" clrIdx="0">
    <p:extLst>
      <p:ext uri="{19B8F6BF-5375-455C-9EA6-DF929625EA0E}">
        <p15:presenceInfo xmlns:p15="http://schemas.microsoft.com/office/powerpoint/2012/main" userId="33f6a6d15d3a7a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CA763-98D2-4E41-AB3F-A803ADF498A3}" type="doc">
      <dgm:prSet loTypeId="urn:microsoft.com/office/officeart/2005/8/layout/pList2" loCatId="list" qsTypeId="urn:microsoft.com/office/officeart/2005/8/quickstyle/3d1" qsCatId="3D" csTypeId="urn:microsoft.com/office/officeart/2005/8/colors/accent0_3" csCatId="mainScheme" phldr="1"/>
      <dgm:spPr/>
    </dgm:pt>
    <dgm:pt modelId="{34FEFA9F-8AB1-4B93-BB57-D80655A547A5}">
      <dgm:prSet phldrT="[Text]"/>
      <dgm:spPr/>
      <dgm:t>
        <a:bodyPr/>
        <a:lstStyle/>
        <a:p>
          <a:r>
            <a:rPr lang="en-US" dirty="0"/>
            <a:t>Human Activity Recognition (HAR) is the classification of sequences of sensor data into human activities</a:t>
          </a:r>
        </a:p>
      </dgm:t>
    </dgm:pt>
    <dgm:pt modelId="{8937718E-E605-4B83-B6C1-0FC53218715B}" type="parTrans" cxnId="{0E57DC60-2FF3-436C-A409-8D0D8E8DDEE1}">
      <dgm:prSet/>
      <dgm:spPr/>
      <dgm:t>
        <a:bodyPr/>
        <a:lstStyle/>
        <a:p>
          <a:endParaRPr lang="en-US"/>
        </a:p>
      </dgm:t>
    </dgm:pt>
    <dgm:pt modelId="{F32042FA-B6C1-44C6-A67E-B5FE5829305C}" type="sibTrans" cxnId="{0E57DC60-2FF3-436C-A409-8D0D8E8DDEE1}">
      <dgm:prSet/>
      <dgm:spPr/>
      <dgm:t>
        <a:bodyPr/>
        <a:lstStyle/>
        <a:p>
          <a:endParaRPr lang="en-US"/>
        </a:p>
      </dgm:t>
    </dgm:pt>
    <dgm:pt modelId="{B21C45FC-7D4E-49D7-9634-17BC7D95EDDD}">
      <dgm:prSet phldrT="[Text]"/>
      <dgm:spPr/>
      <dgm:t>
        <a:bodyPr/>
        <a:lstStyle/>
        <a:p>
          <a:r>
            <a:rPr lang="en-US" dirty="0"/>
            <a:t>Time series, multi-class classification problem ideally performed on smartphone or in cloud</a:t>
          </a:r>
        </a:p>
      </dgm:t>
    </dgm:pt>
    <dgm:pt modelId="{798BB816-71E0-4E07-9F08-8A3D0C41894C}" type="parTrans" cxnId="{71954845-A536-446A-AA5A-C853F2F20509}">
      <dgm:prSet/>
      <dgm:spPr/>
      <dgm:t>
        <a:bodyPr/>
        <a:lstStyle/>
        <a:p>
          <a:endParaRPr lang="en-US"/>
        </a:p>
      </dgm:t>
    </dgm:pt>
    <dgm:pt modelId="{4FAAF31F-20F9-48F0-8C30-F42C0F96A37D}" type="sibTrans" cxnId="{71954845-A536-446A-AA5A-C853F2F20509}">
      <dgm:prSet/>
      <dgm:spPr/>
      <dgm:t>
        <a:bodyPr/>
        <a:lstStyle/>
        <a:p>
          <a:endParaRPr lang="en-US"/>
        </a:p>
      </dgm:t>
    </dgm:pt>
    <dgm:pt modelId="{8911A02F-88B5-4372-9C56-11A49F471E82}">
      <dgm:prSet phldrT="[Text]"/>
      <dgm:spPr/>
      <dgm:t>
        <a:bodyPr/>
        <a:lstStyle/>
        <a:p>
          <a:r>
            <a:rPr lang="en-US" dirty="0"/>
            <a:t>Experiment consists of 12 activities performed by 30 volunteers</a:t>
          </a:r>
        </a:p>
      </dgm:t>
    </dgm:pt>
    <dgm:pt modelId="{3B464D8A-6A4E-48A2-BAC6-7AFA428482B7}" type="parTrans" cxnId="{E4EAF557-AD75-4435-9A0A-4EE8CB9DE3C0}">
      <dgm:prSet/>
      <dgm:spPr/>
      <dgm:t>
        <a:bodyPr/>
        <a:lstStyle/>
        <a:p>
          <a:endParaRPr lang="en-US"/>
        </a:p>
      </dgm:t>
    </dgm:pt>
    <dgm:pt modelId="{9C2F157A-18EC-4684-AC0C-8383F4DF089D}" type="sibTrans" cxnId="{E4EAF557-AD75-4435-9A0A-4EE8CB9DE3C0}">
      <dgm:prSet/>
      <dgm:spPr/>
      <dgm:t>
        <a:bodyPr/>
        <a:lstStyle/>
        <a:p>
          <a:endParaRPr lang="en-US"/>
        </a:p>
      </dgm:t>
    </dgm:pt>
    <dgm:pt modelId="{CBD8EBDC-5F48-49A3-AC79-5A956DE68928}">
      <dgm:prSet phldrT="[Text]"/>
      <dgm:spPr/>
      <dgm:t>
        <a:bodyPr/>
        <a:lstStyle/>
        <a:p>
          <a:r>
            <a:rPr lang="en-US" dirty="0"/>
            <a:t>Experiment data is from a smartphone accelerometer and gyroscope worn on waist (Samsung Galaxy S2)</a:t>
          </a:r>
        </a:p>
      </dgm:t>
    </dgm:pt>
    <dgm:pt modelId="{F141F17A-F6DD-42C1-8C5B-9759318D549E}" type="parTrans" cxnId="{93DBB2EB-532A-4871-AAF3-EEB694B96DA5}">
      <dgm:prSet/>
      <dgm:spPr/>
      <dgm:t>
        <a:bodyPr/>
        <a:lstStyle/>
        <a:p>
          <a:endParaRPr lang="en-US"/>
        </a:p>
      </dgm:t>
    </dgm:pt>
    <dgm:pt modelId="{72DCD525-2A65-491F-BB7B-0D98693EB6BD}" type="sibTrans" cxnId="{93DBB2EB-532A-4871-AAF3-EEB694B96DA5}">
      <dgm:prSet/>
      <dgm:spPr/>
      <dgm:t>
        <a:bodyPr/>
        <a:lstStyle/>
        <a:p>
          <a:endParaRPr lang="en-US"/>
        </a:p>
      </dgm:t>
    </dgm:pt>
    <dgm:pt modelId="{49542699-0789-46A1-833D-F4611CB759CF}">
      <dgm:prSet phldrT="[Text]"/>
      <dgm:spPr/>
      <dgm:t>
        <a:bodyPr/>
        <a:lstStyle/>
        <a:p>
          <a:r>
            <a:rPr lang="en-US"/>
            <a:t>Video was recorded for each subject and the movement data was manually labeled</a:t>
          </a:r>
          <a:endParaRPr lang="en-US" dirty="0"/>
        </a:p>
      </dgm:t>
    </dgm:pt>
    <dgm:pt modelId="{DC5E1972-5600-4473-8670-5F9C74F80BA0}" type="parTrans" cxnId="{D1A31061-0632-479F-85B8-4FEC4E806427}">
      <dgm:prSet/>
      <dgm:spPr/>
      <dgm:t>
        <a:bodyPr/>
        <a:lstStyle/>
        <a:p>
          <a:endParaRPr lang="en-US"/>
        </a:p>
      </dgm:t>
    </dgm:pt>
    <dgm:pt modelId="{80AE77B2-79D1-472A-98DA-6B84562E773B}" type="sibTrans" cxnId="{D1A31061-0632-479F-85B8-4FEC4E806427}">
      <dgm:prSet/>
      <dgm:spPr/>
      <dgm:t>
        <a:bodyPr/>
        <a:lstStyle/>
        <a:p>
          <a:endParaRPr lang="en-US"/>
        </a:p>
      </dgm:t>
    </dgm:pt>
    <dgm:pt modelId="{DBA7D97F-69A8-4B88-B86F-DF4601F9AEC5}">
      <dgm:prSet phldrT="[Text]"/>
      <dgm:spPr/>
      <dgm:t>
        <a:bodyPr/>
        <a:lstStyle/>
        <a:p>
          <a:r>
            <a:rPr lang="en-US" dirty="0"/>
            <a:t>SVM classification accuracy 89% in 2012</a:t>
          </a:r>
        </a:p>
      </dgm:t>
    </dgm:pt>
    <dgm:pt modelId="{AF797CF8-F27F-42A2-8DC3-6B200381A11A}" type="parTrans" cxnId="{268C2DF2-56C7-4119-9F53-94E610135666}">
      <dgm:prSet/>
      <dgm:spPr/>
      <dgm:t>
        <a:bodyPr/>
        <a:lstStyle/>
        <a:p>
          <a:endParaRPr lang="en-US"/>
        </a:p>
      </dgm:t>
    </dgm:pt>
    <dgm:pt modelId="{14DEF67C-5DEE-4030-B8EC-1EABD0C425A0}" type="sibTrans" cxnId="{268C2DF2-56C7-4119-9F53-94E610135666}">
      <dgm:prSet/>
      <dgm:spPr/>
      <dgm:t>
        <a:bodyPr/>
        <a:lstStyle/>
        <a:p>
          <a:endParaRPr lang="en-US"/>
        </a:p>
      </dgm:t>
    </dgm:pt>
    <dgm:pt modelId="{054D24E9-252C-4331-9698-786A3CE60FC7}" type="pres">
      <dgm:prSet presAssocID="{F1CCA763-98D2-4E41-AB3F-A803ADF498A3}" presName="Name0" presStyleCnt="0">
        <dgm:presLayoutVars>
          <dgm:dir/>
          <dgm:resizeHandles val="exact"/>
        </dgm:presLayoutVars>
      </dgm:prSet>
      <dgm:spPr/>
    </dgm:pt>
    <dgm:pt modelId="{51D72048-A24E-4582-9691-25526292D244}" type="pres">
      <dgm:prSet presAssocID="{F1CCA763-98D2-4E41-AB3F-A803ADF498A3}" presName="bkgdShp" presStyleLbl="alignAccFollowNode1" presStyleIdx="0" presStyleCnt="1"/>
      <dgm:spPr/>
    </dgm:pt>
    <dgm:pt modelId="{843762A3-FD89-43F3-86A9-1190A551688F}" type="pres">
      <dgm:prSet presAssocID="{F1CCA763-98D2-4E41-AB3F-A803ADF498A3}" presName="linComp" presStyleCnt="0"/>
      <dgm:spPr/>
    </dgm:pt>
    <dgm:pt modelId="{8BA0298D-4176-4BAC-8C0A-2C21479077DE}" type="pres">
      <dgm:prSet presAssocID="{34FEFA9F-8AB1-4B93-BB57-D80655A547A5}" presName="compNode" presStyleCnt="0"/>
      <dgm:spPr/>
    </dgm:pt>
    <dgm:pt modelId="{8C36482A-8DAD-42B8-BDE7-BFB2B78F9F28}" type="pres">
      <dgm:prSet presAssocID="{34FEFA9F-8AB1-4B93-BB57-D80655A547A5}" presName="node" presStyleLbl="node1" presStyleIdx="0" presStyleCnt="6">
        <dgm:presLayoutVars>
          <dgm:bulletEnabled val="1"/>
        </dgm:presLayoutVars>
      </dgm:prSet>
      <dgm:spPr/>
    </dgm:pt>
    <dgm:pt modelId="{1A6CD8B8-0D24-4383-A6CB-F073549D511F}" type="pres">
      <dgm:prSet presAssocID="{34FEFA9F-8AB1-4B93-BB57-D80655A547A5}" presName="invisiNode" presStyleLbl="node1" presStyleIdx="0" presStyleCnt="6"/>
      <dgm:spPr/>
    </dgm:pt>
    <dgm:pt modelId="{0D7C8415-AF80-4627-A58B-1D99888FFE3D}" type="pres">
      <dgm:prSet presAssocID="{34FEFA9F-8AB1-4B93-BB57-D80655A547A5}" presName="imagNode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45000" r="-45000"/>
          </a:stretch>
        </a:blipFill>
      </dgm:spPr>
    </dgm:pt>
    <dgm:pt modelId="{5595A0D8-7C4C-4E2C-A624-1ED30E83C7CF}" type="pres">
      <dgm:prSet presAssocID="{F32042FA-B6C1-44C6-A67E-B5FE5829305C}" presName="sibTrans" presStyleLbl="sibTrans2D1" presStyleIdx="0" presStyleCnt="0"/>
      <dgm:spPr/>
    </dgm:pt>
    <dgm:pt modelId="{AE68D19D-FD35-4D55-AE46-C5B2ABF51330}" type="pres">
      <dgm:prSet presAssocID="{B21C45FC-7D4E-49D7-9634-17BC7D95EDDD}" presName="compNode" presStyleCnt="0"/>
      <dgm:spPr/>
    </dgm:pt>
    <dgm:pt modelId="{BFA0A76F-87F1-47DC-819F-70252739A264}" type="pres">
      <dgm:prSet presAssocID="{B21C45FC-7D4E-49D7-9634-17BC7D95EDDD}" presName="node" presStyleLbl="node1" presStyleIdx="1" presStyleCnt="6">
        <dgm:presLayoutVars>
          <dgm:bulletEnabled val="1"/>
        </dgm:presLayoutVars>
      </dgm:prSet>
      <dgm:spPr/>
    </dgm:pt>
    <dgm:pt modelId="{EA80091F-3C15-4825-A1BF-AF8CD2CFEF15}" type="pres">
      <dgm:prSet presAssocID="{B21C45FC-7D4E-49D7-9634-17BC7D95EDDD}" presName="invisiNode" presStyleLbl="node1" presStyleIdx="1" presStyleCnt="6"/>
      <dgm:spPr/>
    </dgm:pt>
    <dgm:pt modelId="{D0E5BA81-45A1-4B2C-A824-9E2C5D89CF2C}" type="pres">
      <dgm:prSet presAssocID="{B21C45FC-7D4E-49D7-9634-17BC7D95EDDD}" presName="imagNode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30000" r="-30000"/>
          </a:stretch>
        </a:blipFill>
      </dgm:spPr>
      <dgm:extLst>
        <a:ext uri="{E40237B7-FDA0-4F09-8148-C483321AD2D9}">
          <dgm14:cNvPr xmlns:dgm14="http://schemas.microsoft.com/office/drawing/2010/diagram" id="0" name="" descr="Traffic light trails at night"/>
        </a:ext>
      </dgm:extLst>
    </dgm:pt>
    <dgm:pt modelId="{B4E83FB0-D592-41FA-8283-F6ECF969C546}" type="pres">
      <dgm:prSet presAssocID="{4FAAF31F-20F9-48F0-8C30-F42C0F96A37D}" presName="sibTrans" presStyleLbl="sibTrans2D1" presStyleIdx="0" presStyleCnt="0"/>
      <dgm:spPr/>
    </dgm:pt>
    <dgm:pt modelId="{82465E77-A7DC-4AA7-9BC6-0795062190B5}" type="pres">
      <dgm:prSet presAssocID="{8911A02F-88B5-4372-9C56-11A49F471E82}" presName="compNode" presStyleCnt="0"/>
      <dgm:spPr/>
    </dgm:pt>
    <dgm:pt modelId="{0AD03629-BB35-4E37-968A-3AC69FB38C62}" type="pres">
      <dgm:prSet presAssocID="{8911A02F-88B5-4372-9C56-11A49F471E82}" presName="node" presStyleLbl="node1" presStyleIdx="2" presStyleCnt="6">
        <dgm:presLayoutVars>
          <dgm:bulletEnabled val="1"/>
        </dgm:presLayoutVars>
      </dgm:prSet>
      <dgm:spPr/>
    </dgm:pt>
    <dgm:pt modelId="{DA13A474-FBD9-40C4-805F-D7293F34A6B7}" type="pres">
      <dgm:prSet presAssocID="{8911A02F-88B5-4372-9C56-11A49F471E82}" presName="invisiNode" presStyleLbl="node1" presStyleIdx="2" presStyleCnt="6"/>
      <dgm:spPr/>
    </dgm:pt>
    <dgm:pt modelId="{F0EDDBF3-2BD3-4308-B9E2-B520C41DF342}" type="pres">
      <dgm:prSet presAssocID="{8911A02F-88B5-4372-9C56-11A49F471E82}" presName="imagNode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</dgm:spPr>
    </dgm:pt>
    <dgm:pt modelId="{89D74B77-1B9F-4CDE-B96C-0A63053F077D}" type="pres">
      <dgm:prSet presAssocID="{9C2F157A-18EC-4684-AC0C-8383F4DF089D}" presName="sibTrans" presStyleLbl="sibTrans2D1" presStyleIdx="0" presStyleCnt="0"/>
      <dgm:spPr/>
    </dgm:pt>
    <dgm:pt modelId="{81D04395-4B88-493B-A582-D3C363A85037}" type="pres">
      <dgm:prSet presAssocID="{CBD8EBDC-5F48-49A3-AC79-5A956DE68928}" presName="compNode" presStyleCnt="0"/>
      <dgm:spPr/>
    </dgm:pt>
    <dgm:pt modelId="{356D7E77-ECAE-4716-8836-FFDC045B46F2}" type="pres">
      <dgm:prSet presAssocID="{CBD8EBDC-5F48-49A3-AC79-5A956DE68928}" presName="node" presStyleLbl="node1" presStyleIdx="3" presStyleCnt="6">
        <dgm:presLayoutVars>
          <dgm:bulletEnabled val="1"/>
        </dgm:presLayoutVars>
      </dgm:prSet>
      <dgm:spPr/>
    </dgm:pt>
    <dgm:pt modelId="{319C9D30-22C0-4C82-B2C9-E15F01D9E4E0}" type="pres">
      <dgm:prSet presAssocID="{CBD8EBDC-5F48-49A3-AC79-5A956DE68928}" presName="invisiNode" presStyleLbl="node1" presStyleIdx="3" presStyleCnt="6"/>
      <dgm:spPr/>
    </dgm:pt>
    <dgm:pt modelId="{AE229C98-7F94-4F2F-81F6-C7E5DBB7E1B2}" type="pres">
      <dgm:prSet presAssocID="{CBD8EBDC-5F48-49A3-AC79-5A956DE68928}" presName="imagNode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610C7506-F95E-4DBC-8090-D64630892635}" type="pres">
      <dgm:prSet presAssocID="{72DCD525-2A65-491F-BB7B-0D98693EB6BD}" presName="sibTrans" presStyleLbl="sibTrans2D1" presStyleIdx="0" presStyleCnt="0"/>
      <dgm:spPr/>
    </dgm:pt>
    <dgm:pt modelId="{CFE6F0E2-3217-4B33-986C-8D3B31F3CFAB}" type="pres">
      <dgm:prSet presAssocID="{49542699-0789-46A1-833D-F4611CB759CF}" presName="compNode" presStyleCnt="0"/>
      <dgm:spPr/>
    </dgm:pt>
    <dgm:pt modelId="{D23727C1-648D-4885-B922-B3FBD8C3DE9C}" type="pres">
      <dgm:prSet presAssocID="{49542699-0789-46A1-833D-F4611CB759CF}" presName="node" presStyleLbl="node1" presStyleIdx="4" presStyleCnt="6">
        <dgm:presLayoutVars>
          <dgm:bulletEnabled val="1"/>
        </dgm:presLayoutVars>
      </dgm:prSet>
      <dgm:spPr/>
    </dgm:pt>
    <dgm:pt modelId="{753A5B93-7EDD-449D-A571-B3F1CEA68BBD}" type="pres">
      <dgm:prSet presAssocID="{49542699-0789-46A1-833D-F4611CB759CF}" presName="invisiNode" presStyleLbl="node1" presStyleIdx="4" presStyleCnt="6"/>
      <dgm:spPr/>
    </dgm:pt>
    <dgm:pt modelId="{72460CD2-D573-4998-898B-6E480207A13A}" type="pres">
      <dgm:prSet presAssocID="{49542699-0789-46A1-833D-F4611CB759CF}" presName="imagNode" presStyleLbl="fgImgPlace1" presStyleIdx="4" presStyleCnt="6"/>
      <dgm:spPr>
        <a:blipFill>
          <a:blip xmlns:r="http://schemas.openxmlformats.org/officeDocument/2006/relationships" r:embed="rId5"/>
          <a:srcRect/>
          <a:stretch>
            <a:fillRect l="-30000" r="-30000"/>
          </a:stretch>
        </a:blipFill>
      </dgm:spPr>
    </dgm:pt>
    <dgm:pt modelId="{371022B2-8518-4095-ACB9-C11CD7CA7216}" type="pres">
      <dgm:prSet presAssocID="{80AE77B2-79D1-472A-98DA-6B84562E773B}" presName="sibTrans" presStyleLbl="sibTrans2D1" presStyleIdx="0" presStyleCnt="0"/>
      <dgm:spPr/>
    </dgm:pt>
    <dgm:pt modelId="{38F8BC44-172D-4D4D-AB06-C5BFD2F767D5}" type="pres">
      <dgm:prSet presAssocID="{DBA7D97F-69A8-4B88-B86F-DF4601F9AEC5}" presName="compNode" presStyleCnt="0"/>
      <dgm:spPr/>
    </dgm:pt>
    <dgm:pt modelId="{63275320-1C7F-496E-8914-44812EA8972C}" type="pres">
      <dgm:prSet presAssocID="{DBA7D97F-69A8-4B88-B86F-DF4601F9AEC5}" presName="node" presStyleLbl="node1" presStyleIdx="5" presStyleCnt="6">
        <dgm:presLayoutVars>
          <dgm:bulletEnabled val="1"/>
        </dgm:presLayoutVars>
      </dgm:prSet>
      <dgm:spPr/>
    </dgm:pt>
    <dgm:pt modelId="{6A2131AA-286A-492A-822F-26579475681C}" type="pres">
      <dgm:prSet presAssocID="{DBA7D97F-69A8-4B88-B86F-DF4601F9AEC5}" presName="invisiNode" presStyleLbl="node1" presStyleIdx="5" presStyleCnt="6"/>
      <dgm:spPr/>
    </dgm:pt>
    <dgm:pt modelId="{A064FA52-5F34-44DB-BCBB-382F383D5E76}" type="pres">
      <dgm:prSet presAssocID="{DBA7D97F-69A8-4B88-B86F-DF4601F9AEC5}" presName="imagNode" presStyleLbl="fgImgPlace1" presStyleIdx="5" presStyleCnt="6"/>
      <dgm:spPr>
        <a:blipFill>
          <a:blip xmlns:r="http://schemas.openxmlformats.org/officeDocument/2006/relationships" r:embed="rId6"/>
          <a:srcRect/>
          <a:stretch>
            <a:fillRect l="-10000" r="-10000"/>
          </a:stretch>
        </a:blipFill>
      </dgm:spPr>
    </dgm:pt>
  </dgm:ptLst>
  <dgm:cxnLst>
    <dgm:cxn modelId="{B2779605-556B-4263-B8F6-2D2ABF76E33D}" type="presOf" srcId="{B21C45FC-7D4E-49D7-9634-17BC7D95EDDD}" destId="{BFA0A76F-87F1-47DC-819F-70252739A264}" srcOrd="0" destOrd="0" presId="urn:microsoft.com/office/officeart/2005/8/layout/pList2"/>
    <dgm:cxn modelId="{CA0AC41B-F7FE-4D2A-B017-20291F0222E7}" type="presOf" srcId="{80AE77B2-79D1-472A-98DA-6B84562E773B}" destId="{371022B2-8518-4095-ACB9-C11CD7CA7216}" srcOrd="0" destOrd="0" presId="urn:microsoft.com/office/officeart/2005/8/layout/pList2"/>
    <dgm:cxn modelId="{581FA930-2790-404E-A6E1-9FE6C501415A}" type="presOf" srcId="{DBA7D97F-69A8-4B88-B86F-DF4601F9AEC5}" destId="{63275320-1C7F-496E-8914-44812EA8972C}" srcOrd="0" destOrd="0" presId="urn:microsoft.com/office/officeart/2005/8/layout/pList2"/>
    <dgm:cxn modelId="{0E57DC60-2FF3-436C-A409-8D0D8E8DDEE1}" srcId="{F1CCA763-98D2-4E41-AB3F-A803ADF498A3}" destId="{34FEFA9F-8AB1-4B93-BB57-D80655A547A5}" srcOrd="0" destOrd="0" parTransId="{8937718E-E605-4B83-B6C1-0FC53218715B}" sibTransId="{F32042FA-B6C1-44C6-A67E-B5FE5829305C}"/>
    <dgm:cxn modelId="{D1A31061-0632-479F-85B8-4FEC4E806427}" srcId="{F1CCA763-98D2-4E41-AB3F-A803ADF498A3}" destId="{49542699-0789-46A1-833D-F4611CB759CF}" srcOrd="4" destOrd="0" parTransId="{DC5E1972-5600-4473-8670-5F9C74F80BA0}" sibTransId="{80AE77B2-79D1-472A-98DA-6B84562E773B}"/>
    <dgm:cxn modelId="{71954845-A536-446A-AA5A-C853F2F20509}" srcId="{F1CCA763-98D2-4E41-AB3F-A803ADF498A3}" destId="{B21C45FC-7D4E-49D7-9634-17BC7D95EDDD}" srcOrd="1" destOrd="0" parTransId="{798BB816-71E0-4E07-9F08-8A3D0C41894C}" sibTransId="{4FAAF31F-20F9-48F0-8C30-F42C0F96A37D}"/>
    <dgm:cxn modelId="{22910847-8C2A-49EB-AE49-F3FFD4A88D67}" type="presOf" srcId="{4FAAF31F-20F9-48F0-8C30-F42C0F96A37D}" destId="{B4E83FB0-D592-41FA-8283-F6ECF969C546}" srcOrd="0" destOrd="0" presId="urn:microsoft.com/office/officeart/2005/8/layout/pList2"/>
    <dgm:cxn modelId="{E4EAF557-AD75-4435-9A0A-4EE8CB9DE3C0}" srcId="{F1CCA763-98D2-4E41-AB3F-A803ADF498A3}" destId="{8911A02F-88B5-4372-9C56-11A49F471E82}" srcOrd="2" destOrd="0" parTransId="{3B464D8A-6A4E-48A2-BAC6-7AFA428482B7}" sibTransId="{9C2F157A-18EC-4684-AC0C-8383F4DF089D}"/>
    <dgm:cxn modelId="{4412B259-6F7A-479A-B01D-D79F3BDB8317}" type="presOf" srcId="{F32042FA-B6C1-44C6-A67E-B5FE5829305C}" destId="{5595A0D8-7C4C-4E2C-A624-1ED30E83C7CF}" srcOrd="0" destOrd="0" presId="urn:microsoft.com/office/officeart/2005/8/layout/pList2"/>
    <dgm:cxn modelId="{40A96B89-D66D-4F5B-8C51-AE570A54D122}" type="presOf" srcId="{8911A02F-88B5-4372-9C56-11A49F471E82}" destId="{0AD03629-BB35-4E37-968A-3AC69FB38C62}" srcOrd="0" destOrd="0" presId="urn:microsoft.com/office/officeart/2005/8/layout/pList2"/>
    <dgm:cxn modelId="{C41298A3-1AD4-483E-AFAF-990B4FDFBDD1}" type="presOf" srcId="{49542699-0789-46A1-833D-F4611CB759CF}" destId="{D23727C1-648D-4885-B922-B3FBD8C3DE9C}" srcOrd="0" destOrd="0" presId="urn:microsoft.com/office/officeart/2005/8/layout/pList2"/>
    <dgm:cxn modelId="{5D0972B0-7016-4EC5-9773-64BD60ED2C84}" type="presOf" srcId="{72DCD525-2A65-491F-BB7B-0D98693EB6BD}" destId="{610C7506-F95E-4DBC-8090-D64630892635}" srcOrd="0" destOrd="0" presId="urn:microsoft.com/office/officeart/2005/8/layout/pList2"/>
    <dgm:cxn modelId="{E52B49C8-9709-49A5-A8D6-C04F466E110C}" type="presOf" srcId="{CBD8EBDC-5F48-49A3-AC79-5A956DE68928}" destId="{356D7E77-ECAE-4716-8836-FFDC045B46F2}" srcOrd="0" destOrd="0" presId="urn:microsoft.com/office/officeart/2005/8/layout/pList2"/>
    <dgm:cxn modelId="{967E33E1-71FB-4142-B202-8274D88C82EE}" type="presOf" srcId="{34FEFA9F-8AB1-4B93-BB57-D80655A547A5}" destId="{8C36482A-8DAD-42B8-BDE7-BFB2B78F9F28}" srcOrd="0" destOrd="0" presId="urn:microsoft.com/office/officeart/2005/8/layout/pList2"/>
    <dgm:cxn modelId="{A87D35EA-6FD9-4500-ACA5-01D0D102F6BA}" type="presOf" srcId="{F1CCA763-98D2-4E41-AB3F-A803ADF498A3}" destId="{054D24E9-252C-4331-9698-786A3CE60FC7}" srcOrd="0" destOrd="0" presId="urn:microsoft.com/office/officeart/2005/8/layout/pList2"/>
    <dgm:cxn modelId="{93DBB2EB-532A-4871-AAF3-EEB694B96DA5}" srcId="{F1CCA763-98D2-4E41-AB3F-A803ADF498A3}" destId="{CBD8EBDC-5F48-49A3-AC79-5A956DE68928}" srcOrd="3" destOrd="0" parTransId="{F141F17A-F6DD-42C1-8C5B-9759318D549E}" sibTransId="{72DCD525-2A65-491F-BB7B-0D98693EB6BD}"/>
    <dgm:cxn modelId="{268C2DF2-56C7-4119-9F53-94E610135666}" srcId="{F1CCA763-98D2-4E41-AB3F-A803ADF498A3}" destId="{DBA7D97F-69A8-4B88-B86F-DF4601F9AEC5}" srcOrd="5" destOrd="0" parTransId="{AF797CF8-F27F-42A2-8DC3-6B200381A11A}" sibTransId="{14DEF67C-5DEE-4030-B8EC-1EABD0C425A0}"/>
    <dgm:cxn modelId="{9A759FF9-EC17-4106-A4A5-519B5FFBA681}" type="presOf" srcId="{9C2F157A-18EC-4684-AC0C-8383F4DF089D}" destId="{89D74B77-1B9F-4CDE-B96C-0A63053F077D}" srcOrd="0" destOrd="0" presId="urn:microsoft.com/office/officeart/2005/8/layout/pList2"/>
    <dgm:cxn modelId="{513A2330-6505-49AC-8BBC-87701894CD5F}" type="presParOf" srcId="{054D24E9-252C-4331-9698-786A3CE60FC7}" destId="{51D72048-A24E-4582-9691-25526292D244}" srcOrd="0" destOrd="0" presId="urn:microsoft.com/office/officeart/2005/8/layout/pList2"/>
    <dgm:cxn modelId="{D13010D1-86AC-41E0-99F9-7912F2574CA1}" type="presParOf" srcId="{054D24E9-252C-4331-9698-786A3CE60FC7}" destId="{843762A3-FD89-43F3-86A9-1190A551688F}" srcOrd="1" destOrd="0" presId="urn:microsoft.com/office/officeart/2005/8/layout/pList2"/>
    <dgm:cxn modelId="{A1462CC2-8E82-4BDC-903C-D3AE1EE54727}" type="presParOf" srcId="{843762A3-FD89-43F3-86A9-1190A551688F}" destId="{8BA0298D-4176-4BAC-8C0A-2C21479077DE}" srcOrd="0" destOrd="0" presId="urn:microsoft.com/office/officeart/2005/8/layout/pList2"/>
    <dgm:cxn modelId="{8071B365-5865-4C6F-81E5-36FD528960D8}" type="presParOf" srcId="{8BA0298D-4176-4BAC-8C0A-2C21479077DE}" destId="{8C36482A-8DAD-42B8-BDE7-BFB2B78F9F28}" srcOrd="0" destOrd="0" presId="urn:microsoft.com/office/officeart/2005/8/layout/pList2"/>
    <dgm:cxn modelId="{A9F17851-44CB-440C-8EF8-079A29D120DD}" type="presParOf" srcId="{8BA0298D-4176-4BAC-8C0A-2C21479077DE}" destId="{1A6CD8B8-0D24-4383-A6CB-F073549D511F}" srcOrd="1" destOrd="0" presId="urn:microsoft.com/office/officeart/2005/8/layout/pList2"/>
    <dgm:cxn modelId="{A5CA7053-4249-4ADD-A66A-7F11803A9137}" type="presParOf" srcId="{8BA0298D-4176-4BAC-8C0A-2C21479077DE}" destId="{0D7C8415-AF80-4627-A58B-1D99888FFE3D}" srcOrd="2" destOrd="0" presId="urn:microsoft.com/office/officeart/2005/8/layout/pList2"/>
    <dgm:cxn modelId="{C93893AA-A2DC-460D-8DAB-660A91389CF9}" type="presParOf" srcId="{843762A3-FD89-43F3-86A9-1190A551688F}" destId="{5595A0D8-7C4C-4E2C-A624-1ED30E83C7CF}" srcOrd="1" destOrd="0" presId="urn:microsoft.com/office/officeart/2005/8/layout/pList2"/>
    <dgm:cxn modelId="{606A02CA-90BA-4301-8FAD-0FA40E8A7A5B}" type="presParOf" srcId="{843762A3-FD89-43F3-86A9-1190A551688F}" destId="{AE68D19D-FD35-4D55-AE46-C5B2ABF51330}" srcOrd="2" destOrd="0" presId="urn:microsoft.com/office/officeart/2005/8/layout/pList2"/>
    <dgm:cxn modelId="{34B7C585-AE8C-4542-A3FF-2F0ABA6D8747}" type="presParOf" srcId="{AE68D19D-FD35-4D55-AE46-C5B2ABF51330}" destId="{BFA0A76F-87F1-47DC-819F-70252739A264}" srcOrd="0" destOrd="0" presId="urn:microsoft.com/office/officeart/2005/8/layout/pList2"/>
    <dgm:cxn modelId="{DA9F5B99-7A23-450C-BC55-B47EDD0CCFDC}" type="presParOf" srcId="{AE68D19D-FD35-4D55-AE46-C5B2ABF51330}" destId="{EA80091F-3C15-4825-A1BF-AF8CD2CFEF15}" srcOrd="1" destOrd="0" presId="urn:microsoft.com/office/officeart/2005/8/layout/pList2"/>
    <dgm:cxn modelId="{0B27D0A7-34A7-40E0-A98F-E33C7CB1C584}" type="presParOf" srcId="{AE68D19D-FD35-4D55-AE46-C5B2ABF51330}" destId="{D0E5BA81-45A1-4B2C-A824-9E2C5D89CF2C}" srcOrd="2" destOrd="0" presId="urn:microsoft.com/office/officeart/2005/8/layout/pList2"/>
    <dgm:cxn modelId="{2C39043F-EC4D-4EC0-8652-9FAE0FA99041}" type="presParOf" srcId="{843762A3-FD89-43F3-86A9-1190A551688F}" destId="{B4E83FB0-D592-41FA-8283-F6ECF969C546}" srcOrd="3" destOrd="0" presId="urn:microsoft.com/office/officeart/2005/8/layout/pList2"/>
    <dgm:cxn modelId="{441B2CA6-D2EA-432D-9EED-94EF91D82845}" type="presParOf" srcId="{843762A3-FD89-43F3-86A9-1190A551688F}" destId="{82465E77-A7DC-4AA7-9BC6-0795062190B5}" srcOrd="4" destOrd="0" presId="urn:microsoft.com/office/officeart/2005/8/layout/pList2"/>
    <dgm:cxn modelId="{984AA08B-E9BA-494F-937A-35D8237F31A6}" type="presParOf" srcId="{82465E77-A7DC-4AA7-9BC6-0795062190B5}" destId="{0AD03629-BB35-4E37-968A-3AC69FB38C62}" srcOrd="0" destOrd="0" presId="urn:microsoft.com/office/officeart/2005/8/layout/pList2"/>
    <dgm:cxn modelId="{465B4635-C032-4BD0-A874-0AF05C1DB3E4}" type="presParOf" srcId="{82465E77-A7DC-4AA7-9BC6-0795062190B5}" destId="{DA13A474-FBD9-40C4-805F-D7293F34A6B7}" srcOrd="1" destOrd="0" presId="urn:microsoft.com/office/officeart/2005/8/layout/pList2"/>
    <dgm:cxn modelId="{B01986D1-03EE-4429-BFF6-25E0E8BA176B}" type="presParOf" srcId="{82465E77-A7DC-4AA7-9BC6-0795062190B5}" destId="{F0EDDBF3-2BD3-4308-B9E2-B520C41DF342}" srcOrd="2" destOrd="0" presId="urn:microsoft.com/office/officeart/2005/8/layout/pList2"/>
    <dgm:cxn modelId="{127BCEC2-697E-4A9A-9662-EA6D3F4C7F44}" type="presParOf" srcId="{843762A3-FD89-43F3-86A9-1190A551688F}" destId="{89D74B77-1B9F-4CDE-B96C-0A63053F077D}" srcOrd="5" destOrd="0" presId="urn:microsoft.com/office/officeart/2005/8/layout/pList2"/>
    <dgm:cxn modelId="{673A68DD-6A84-4EC8-B995-045F8FA33285}" type="presParOf" srcId="{843762A3-FD89-43F3-86A9-1190A551688F}" destId="{81D04395-4B88-493B-A582-D3C363A85037}" srcOrd="6" destOrd="0" presId="urn:microsoft.com/office/officeart/2005/8/layout/pList2"/>
    <dgm:cxn modelId="{90CA5DEE-271F-492B-9848-E861607B6D42}" type="presParOf" srcId="{81D04395-4B88-493B-A582-D3C363A85037}" destId="{356D7E77-ECAE-4716-8836-FFDC045B46F2}" srcOrd="0" destOrd="0" presId="urn:microsoft.com/office/officeart/2005/8/layout/pList2"/>
    <dgm:cxn modelId="{3F9A7BF8-D3FC-4213-B7A4-690807444C05}" type="presParOf" srcId="{81D04395-4B88-493B-A582-D3C363A85037}" destId="{319C9D30-22C0-4C82-B2C9-E15F01D9E4E0}" srcOrd="1" destOrd="0" presId="urn:microsoft.com/office/officeart/2005/8/layout/pList2"/>
    <dgm:cxn modelId="{40E96742-7B81-4326-A7F9-47D240A6FFED}" type="presParOf" srcId="{81D04395-4B88-493B-A582-D3C363A85037}" destId="{AE229C98-7F94-4F2F-81F6-C7E5DBB7E1B2}" srcOrd="2" destOrd="0" presId="urn:microsoft.com/office/officeart/2005/8/layout/pList2"/>
    <dgm:cxn modelId="{360356EB-BB6B-4A9E-9ECD-C5C455C9778C}" type="presParOf" srcId="{843762A3-FD89-43F3-86A9-1190A551688F}" destId="{610C7506-F95E-4DBC-8090-D64630892635}" srcOrd="7" destOrd="0" presId="urn:microsoft.com/office/officeart/2005/8/layout/pList2"/>
    <dgm:cxn modelId="{0E70E6B1-F65F-43FA-9418-B6573110CB4B}" type="presParOf" srcId="{843762A3-FD89-43F3-86A9-1190A551688F}" destId="{CFE6F0E2-3217-4B33-986C-8D3B31F3CFAB}" srcOrd="8" destOrd="0" presId="urn:microsoft.com/office/officeart/2005/8/layout/pList2"/>
    <dgm:cxn modelId="{3DFCCD98-C665-4238-B7EE-7BA2852E4B9A}" type="presParOf" srcId="{CFE6F0E2-3217-4B33-986C-8D3B31F3CFAB}" destId="{D23727C1-648D-4885-B922-B3FBD8C3DE9C}" srcOrd="0" destOrd="0" presId="urn:microsoft.com/office/officeart/2005/8/layout/pList2"/>
    <dgm:cxn modelId="{B2B7DB97-B017-4C23-AB7D-A40E3C4715BF}" type="presParOf" srcId="{CFE6F0E2-3217-4B33-986C-8D3B31F3CFAB}" destId="{753A5B93-7EDD-449D-A571-B3F1CEA68BBD}" srcOrd="1" destOrd="0" presId="urn:microsoft.com/office/officeart/2005/8/layout/pList2"/>
    <dgm:cxn modelId="{1C443FA4-FB5F-4589-AA48-A20D21426930}" type="presParOf" srcId="{CFE6F0E2-3217-4B33-986C-8D3B31F3CFAB}" destId="{72460CD2-D573-4998-898B-6E480207A13A}" srcOrd="2" destOrd="0" presId="urn:microsoft.com/office/officeart/2005/8/layout/pList2"/>
    <dgm:cxn modelId="{351288B1-737C-45C6-916C-0A02C30795B2}" type="presParOf" srcId="{843762A3-FD89-43F3-86A9-1190A551688F}" destId="{371022B2-8518-4095-ACB9-C11CD7CA7216}" srcOrd="9" destOrd="0" presId="urn:microsoft.com/office/officeart/2005/8/layout/pList2"/>
    <dgm:cxn modelId="{8BA2160D-B261-4303-9339-5A13AC864724}" type="presParOf" srcId="{843762A3-FD89-43F3-86A9-1190A551688F}" destId="{38F8BC44-172D-4D4D-AB06-C5BFD2F767D5}" srcOrd="10" destOrd="0" presId="urn:microsoft.com/office/officeart/2005/8/layout/pList2"/>
    <dgm:cxn modelId="{1A7CB617-C77E-46AB-8106-300FB928A6DA}" type="presParOf" srcId="{38F8BC44-172D-4D4D-AB06-C5BFD2F767D5}" destId="{63275320-1C7F-496E-8914-44812EA8972C}" srcOrd="0" destOrd="0" presId="urn:microsoft.com/office/officeart/2005/8/layout/pList2"/>
    <dgm:cxn modelId="{A9DD7729-6213-4D36-8B6B-7222991CF112}" type="presParOf" srcId="{38F8BC44-172D-4D4D-AB06-C5BFD2F767D5}" destId="{6A2131AA-286A-492A-822F-26579475681C}" srcOrd="1" destOrd="0" presId="urn:microsoft.com/office/officeart/2005/8/layout/pList2"/>
    <dgm:cxn modelId="{D16DBB04-64E8-47A9-B7C2-9FB3AAAFD08C}" type="presParOf" srcId="{38F8BC44-172D-4D4D-AB06-C5BFD2F767D5}" destId="{A064FA52-5F34-44DB-BCBB-382F383D5E7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BEB8A-5D15-46D7-89CB-CAC0B61725FD}" type="doc">
      <dgm:prSet loTypeId="urn:microsoft.com/office/officeart/2005/8/layout/hProcess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1BEE07-CCE8-493D-803D-4B193B07224F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0F6EA21A-0743-4C76-A10E-5215730253A4}" type="parTrans" cxnId="{48A3F669-CF2A-4D25-8653-39AE445C6C5A}">
      <dgm:prSet/>
      <dgm:spPr/>
      <dgm:t>
        <a:bodyPr/>
        <a:lstStyle/>
        <a:p>
          <a:endParaRPr lang="en-US"/>
        </a:p>
      </dgm:t>
    </dgm:pt>
    <dgm:pt modelId="{5146AB10-D54D-4C60-B756-8DB1B9C7040A}" type="sibTrans" cxnId="{48A3F669-CF2A-4D25-8653-39AE445C6C5A}">
      <dgm:prSet/>
      <dgm:spPr/>
      <dgm:t>
        <a:bodyPr/>
        <a:lstStyle/>
        <a:p>
          <a:endParaRPr lang="en-US"/>
        </a:p>
      </dgm:t>
    </dgm:pt>
    <dgm:pt modelId="{E0A8DA49-C72B-419C-A43E-47C1D506E3FF}">
      <dgm:prSet phldrT="[Text]"/>
      <dgm:spPr/>
      <dgm:t>
        <a:bodyPr/>
        <a:lstStyle/>
        <a:p>
          <a:r>
            <a:rPr lang="en-US" dirty="0"/>
            <a:t>People perform activities</a:t>
          </a:r>
        </a:p>
      </dgm:t>
    </dgm:pt>
    <dgm:pt modelId="{D762988E-BDF5-422E-B0AC-C23C8707A32E}" type="parTrans" cxnId="{C1BFEB1F-9902-47FB-A7EC-A1EBEA5DD9D9}">
      <dgm:prSet/>
      <dgm:spPr/>
      <dgm:t>
        <a:bodyPr/>
        <a:lstStyle/>
        <a:p>
          <a:endParaRPr lang="en-US"/>
        </a:p>
      </dgm:t>
    </dgm:pt>
    <dgm:pt modelId="{1E750FD9-F0E5-476B-8011-1B438B5BF83B}" type="sibTrans" cxnId="{C1BFEB1F-9902-47FB-A7EC-A1EBEA5DD9D9}">
      <dgm:prSet/>
      <dgm:spPr/>
      <dgm:t>
        <a:bodyPr/>
        <a:lstStyle/>
        <a:p>
          <a:endParaRPr lang="en-US"/>
        </a:p>
      </dgm:t>
    </dgm:pt>
    <dgm:pt modelId="{DF95DF71-21B5-48F1-A961-00C54F392DE0}">
      <dgm:prSet phldrT="[Text]"/>
      <dgm:spPr/>
      <dgm:t>
        <a:bodyPr/>
        <a:lstStyle/>
        <a:p>
          <a:r>
            <a:rPr lang="en-US" dirty="0"/>
            <a:t>Smartphone on waist</a:t>
          </a:r>
        </a:p>
      </dgm:t>
    </dgm:pt>
    <dgm:pt modelId="{08439278-D6FB-452A-9B8E-C83AE0FD5A8D}" type="parTrans" cxnId="{7972B543-22E2-4DA7-879B-3E623C2A03A8}">
      <dgm:prSet/>
      <dgm:spPr/>
      <dgm:t>
        <a:bodyPr/>
        <a:lstStyle/>
        <a:p>
          <a:endParaRPr lang="en-US"/>
        </a:p>
      </dgm:t>
    </dgm:pt>
    <dgm:pt modelId="{4DC63EC0-F2B1-4483-A5B3-29FFAE108EBF}" type="sibTrans" cxnId="{7972B543-22E2-4DA7-879B-3E623C2A03A8}">
      <dgm:prSet/>
      <dgm:spPr/>
      <dgm:t>
        <a:bodyPr/>
        <a:lstStyle/>
        <a:p>
          <a:endParaRPr lang="en-US"/>
        </a:p>
      </dgm:t>
    </dgm:pt>
    <dgm:pt modelId="{C6C4195C-B742-4FCD-84CF-9E0F930E361B}">
      <dgm:prSet phldrT="[Text]"/>
      <dgm:spPr/>
      <dgm:t>
        <a:bodyPr/>
        <a:lstStyle/>
        <a:p>
          <a:r>
            <a:rPr lang="en-US" dirty="0"/>
            <a:t>Filter Data</a:t>
          </a:r>
        </a:p>
      </dgm:t>
    </dgm:pt>
    <dgm:pt modelId="{992075A9-4826-417A-8C32-C1278DBC0FA8}" type="parTrans" cxnId="{AAD642B4-A3DD-4FDC-A7F1-E1CB8FDDCB8B}">
      <dgm:prSet/>
      <dgm:spPr/>
      <dgm:t>
        <a:bodyPr/>
        <a:lstStyle/>
        <a:p>
          <a:endParaRPr lang="en-US"/>
        </a:p>
      </dgm:t>
    </dgm:pt>
    <dgm:pt modelId="{68F6ED1F-44ED-4686-9B3B-84E479720FF5}" type="sibTrans" cxnId="{AAD642B4-A3DD-4FDC-A7F1-E1CB8FDDCB8B}">
      <dgm:prSet/>
      <dgm:spPr/>
      <dgm:t>
        <a:bodyPr/>
        <a:lstStyle/>
        <a:p>
          <a:endParaRPr lang="en-US"/>
        </a:p>
      </dgm:t>
    </dgm:pt>
    <dgm:pt modelId="{D64ADED3-A6E6-4CED-968A-AD9BCE0982F5}">
      <dgm:prSet phldrT="[Text]"/>
      <dgm:spPr/>
      <dgm:t>
        <a:bodyPr/>
        <a:lstStyle/>
        <a:p>
          <a:r>
            <a:rPr lang="en-US" dirty="0"/>
            <a:t>High-Pass filter for noise</a:t>
          </a:r>
        </a:p>
      </dgm:t>
    </dgm:pt>
    <dgm:pt modelId="{FFEA08F0-6BDC-4930-9A76-506995EC15AD}" type="parTrans" cxnId="{FFA6AA47-49BF-4B4F-B861-0FC91E49CC88}">
      <dgm:prSet/>
      <dgm:spPr/>
      <dgm:t>
        <a:bodyPr/>
        <a:lstStyle/>
        <a:p>
          <a:endParaRPr lang="en-US"/>
        </a:p>
      </dgm:t>
    </dgm:pt>
    <dgm:pt modelId="{24C90492-208F-4444-AD90-42DD4FE8AEAE}" type="sibTrans" cxnId="{FFA6AA47-49BF-4B4F-B861-0FC91E49CC88}">
      <dgm:prSet/>
      <dgm:spPr/>
      <dgm:t>
        <a:bodyPr/>
        <a:lstStyle/>
        <a:p>
          <a:endParaRPr lang="en-US"/>
        </a:p>
      </dgm:t>
    </dgm:pt>
    <dgm:pt modelId="{7AB0D057-4DCA-49D4-8471-5EB420663889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C83F2CB8-A834-49DA-9D6B-496DBB967648}" type="parTrans" cxnId="{44C32927-2FA6-406F-ACCF-827F805275EC}">
      <dgm:prSet/>
      <dgm:spPr/>
      <dgm:t>
        <a:bodyPr/>
        <a:lstStyle/>
        <a:p>
          <a:endParaRPr lang="en-US"/>
        </a:p>
      </dgm:t>
    </dgm:pt>
    <dgm:pt modelId="{1F8A04C8-545D-4F54-9456-426618CCD229}" type="sibTrans" cxnId="{44C32927-2FA6-406F-ACCF-827F805275EC}">
      <dgm:prSet/>
      <dgm:spPr/>
      <dgm:t>
        <a:bodyPr/>
        <a:lstStyle/>
        <a:p>
          <a:endParaRPr lang="en-US"/>
        </a:p>
      </dgm:t>
    </dgm:pt>
    <dgm:pt modelId="{32DC2AED-52FA-4F38-96F9-8E04AFE42B31}">
      <dgm:prSet phldrT="[Text]"/>
      <dgm:spPr/>
      <dgm:t>
        <a:bodyPr/>
        <a:lstStyle/>
        <a:p>
          <a:r>
            <a:rPr lang="en-US" dirty="0"/>
            <a:t>Compute time and frequency features in commonly used in HAR</a:t>
          </a:r>
        </a:p>
      </dgm:t>
    </dgm:pt>
    <dgm:pt modelId="{617F1893-B027-4AE5-A03C-22A284EE7ACA}" type="parTrans" cxnId="{AEA4BDBB-D213-47B7-AE89-30C6FAA67955}">
      <dgm:prSet/>
      <dgm:spPr/>
      <dgm:t>
        <a:bodyPr/>
        <a:lstStyle/>
        <a:p>
          <a:endParaRPr lang="en-US"/>
        </a:p>
      </dgm:t>
    </dgm:pt>
    <dgm:pt modelId="{D01BC2B2-A7CD-4DFB-ADFE-F4D0CAB0F22D}" type="sibTrans" cxnId="{AEA4BDBB-D213-47B7-AE89-30C6FAA67955}">
      <dgm:prSet/>
      <dgm:spPr/>
      <dgm:t>
        <a:bodyPr/>
        <a:lstStyle/>
        <a:p>
          <a:endParaRPr lang="en-US"/>
        </a:p>
      </dgm:t>
    </dgm:pt>
    <dgm:pt modelId="{AE9F1CCD-70B1-40AB-9B72-CF91BA3C05B7}">
      <dgm:prSet phldrT="[Text]"/>
      <dgm:spPr/>
      <dgm:t>
        <a:bodyPr/>
        <a:lstStyle/>
        <a:p>
          <a:r>
            <a:rPr lang="en-US" dirty="0"/>
            <a:t>Split accelerometer into body and gravity motion </a:t>
          </a:r>
        </a:p>
      </dgm:t>
    </dgm:pt>
    <dgm:pt modelId="{AC58796C-E557-4150-A912-7BE452F6EEBC}" type="parTrans" cxnId="{6FD09625-C907-43CC-BD07-AA16B5415067}">
      <dgm:prSet/>
      <dgm:spPr/>
      <dgm:t>
        <a:bodyPr/>
        <a:lstStyle/>
        <a:p>
          <a:endParaRPr lang="en-US"/>
        </a:p>
      </dgm:t>
    </dgm:pt>
    <dgm:pt modelId="{04758D42-3C12-4FEF-92F8-9BAB38061F16}" type="sibTrans" cxnId="{6FD09625-C907-43CC-BD07-AA16B5415067}">
      <dgm:prSet/>
      <dgm:spPr/>
      <dgm:t>
        <a:bodyPr/>
        <a:lstStyle/>
        <a:p>
          <a:endParaRPr lang="en-US"/>
        </a:p>
      </dgm:t>
    </dgm:pt>
    <dgm:pt modelId="{465B7306-9DE6-40CC-B89D-326551C400C4}">
      <dgm:prSet phldrT="[Text]"/>
      <dgm:spPr/>
      <dgm:t>
        <a:bodyPr/>
        <a:lstStyle/>
        <a:p>
          <a:r>
            <a:rPr lang="en-US" dirty="0"/>
            <a:t>Labels created manually from video</a:t>
          </a:r>
        </a:p>
      </dgm:t>
    </dgm:pt>
    <dgm:pt modelId="{863CFB9F-3FFE-4F38-90F7-EF7EB9C8D673}" type="parTrans" cxnId="{9F5465BB-73A6-4684-8A64-7C6B278827F5}">
      <dgm:prSet/>
      <dgm:spPr/>
      <dgm:t>
        <a:bodyPr/>
        <a:lstStyle/>
        <a:p>
          <a:endParaRPr lang="en-US"/>
        </a:p>
      </dgm:t>
    </dgm:pt>
    <dgm:pt modelId="{F037521E-2FBF-4C38-A591-6B40819A3EBD}" type="sibTrans" cxnId="{9F5465BB-73A6-4684-8A64-7C6B278827F5}">
      <dgm:prSet/>
      <dgm:spPr/>
      <dgm:t>
        <a:bodyPr/>
        <a:lstStyle/>
        <a:p>
          <a:endParaRPr lang="en-US"/>
        </a:p>
      </dgm:t>
    </dgm:pt>
    <dgm:pt modelId="{3616F54E-580E-4AD8-AAF9-1DE43660D7BF}">
      <dgm:prSet phldrT="[Text]"/>
      <dgm:spPr/>
      <dgm:t>
        <a:bodyPr/>
        <a:lstStyle/>
        <a:p>
          <a:r>
            <a:rPr lang="en-US" dirty="0"/>
            <a:t>Features scaled between -1 and 1</a:t>
          </a:r>
        </a:p>
      </dgm:t>
    </dgm:pt>
    <dgm:pt modelId="{13D9FF5B-1EF9-40DC-A552-28956B05BEED}" type="parTrans" cxnId="{753582D8-1A61-4B18-A2E8-62A0DF7D0FAB}">
      <dgm:prSet/>
      <dgm:spPr/>
      <dgm:t>
        <a:bodyPr/>
        <a:lstStyle/>
        <a:p>
          <a:endParaRPr lang="en-US"/>
        </a:p>
      </dgm:t>
    </dgm:pt>
    <dgm:pt modelId="{31F7AE8C-C08B-4073-BE39-81B37DFDE85E}" type="sibTrans" cxnId="{753582D8-1A61-4B18-A2E8-62A0DF7D0FAB}">
      <dgm:prSet/>
      <dgm:spPr/>
      <dgm:t>
        <a:bodyPr/>
        <a:lstStyle/>
        <a:p>
          <a:endParaRPr lang="en-US"/>
        </a:p>
      </dgm:t>
    </dgm:pt>
    <dgm:pt modelId="{0D3C55F2-4408-45EF-9F79-13BEEFDABB0E}" type="pres">
      <dgm:prSet presAssocID="{6FCBEB8A-5D15-46D7-89CB-CAC0B61725FD}" presName="theList" presStyleCnt="0">
        <dgm:presLayoutVars>
          <dgm:dir/>
          <dgm:animLvl val="lvl"/>
          <dgm:resizeHandles val="exact"/>
        </dgm:presLayoutVars>
      </dgm:prSet>
      <dgm:spPr/>
    </dgm:pt>
    <dgm:pt modelId="{6A7AB613-BE47-4944-AFDC-476AA3E6E11B}" type="pres">
      <dgm:prSet presAssocID="{4B1BEE07-CCE8-493D-803D-4B193B07224F}" presName="compNode" presStyleCnt="0"/>
      <dgm:spPr/>
    </dgm:pt>
    <dgm:pt modelId="{D0F22EE4-2BD6-4FDD-9C3B-0F9FCCBCE2FD}" type="pres">
      <dgm:prSet presAssocID="{4B1BEE07-CCE8-493D-803D-4B193B07224F}" presName="noGeometry" presStyleCnt="0"/>
      <dgm:spPr/>
    </dgm:pt>
    <dgm:pt modelId="{0C39AC2F-EAC0-42D7-BDDA-8AF6CAE0ABBE}" type="pres">
      <dgm:prSet presAssocID="{4B1BEE07-CCE8-493D-803D-4B193B07224F}" presName="childTextVisible" presStyleLbl="bgAccFollowNode1" presStyleIdx="0" presStyleCnt="3">
        <dgm:presLayoutVars>
          <dgm:bulletEnabled val="1"/>
        </dgm:presLayoutVars>
      </dgm:prSet>
      <dgm:spPr/>
    </dgm:pt>
    <dgm:pt modelId="{CD3FDD1D-5ABC-42D5-B23D-F90FB0530EBF}" type="pres">
      <dgm:prSet presAssocID="{4B1BEE07-CCE8-493D-803D-4B193B07224F}" presName="childTextHidden" presStyleLbl="bgAccFollowNode1" presStyleIdx="0" presStyleCnt="3"/>
      <dgm:spPr/>
    </dgm:pt>
    <dgm:pt modelId="{3019871C-FF37-45DC-8D0D-986D24ADA5B6}" type="pres">
      <dgm:prSet presAssocID="{4B1BEE07-CCE8-493D-803D-4B193B07224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F4EDF3B-D6E4-4DD0-95B1-7C11C71B0B6C}" type="pres">
      <dgm:prSet presAssocID="{4B1BEE07-CCE8-493D-803D-4B193B07224F}" presName="aSpace" presStyleCnt="0"/>
      <dgm:spPr/>
    </dgm:pt>
    <dgm:pt modelId="{35411619-B8EF-4A0E-BE6E-DE9B4C7ECE2A}" type="pres">
      <dgm:prSet presAssocID="{C6C4195C-B742-4FCD-84CF-9E0F930E361B}" presName="compNode" presStyleCnt="0"/>
      <dgm:spPr/>
    </dgm:pt>
    <dgm:pt modelId="{9D8CED5B-37EC-43E3-B31A-109EA61C2500}" type="pres">
      <dgm:prSet presAssocID="{C6C4195C-B742-4FCD-84CF-9E0F930E361B}" presName="noGeometry" presStyleCnt="0"/>
      <dgm:spPr/>
    </dgm:pt>
    <dgm:pt modelId="{A4C4D1F0-AD6C-4B28-8AE2-3DD25C4F16A7}" type="pres">
      <dgm:prSet presAssocID="{C6C4195C-B742-4FCD-84CF-9E0F930E361B}" presName="childTextVisible" presStyleLbl="bgAccFollowNode1" presStyleIdx="1" presStyleCnt="3">
        <dgm:presLayoutVars>
          <dgm:bulletEnabled val="1"/>
        </dgm:presLayoutVars>
      </dgm:prSet>
      <dgm:spPr/>
    </dgm:pt>
    <dgm:pt modelId="{EFD4A893-DA4B-45C4-A86F-6E3E0840DF6F}" type="pres">
      <dgm:prSet presAssocID="{C6C4195C-B742-4FCD-84CF-9E0F930E361B}" presName="childTextHidden" presStyleLbl="bgAccFollowNode1" presStyleIdx="1" presStyleCnt="3"/>
      <dgm:spPr/>
    </dgm:pt>
    <dgm:pt modelId="{92644651-EEB7-4FCB-96CD-A68B478825B4}" type="pres">
      <dgm:prSet presAssocID="{C6C4195C-B742-4FCD-84CF-9E0F930E361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AB42F46-31C0-40D9-85E7-48174F45F1DB}" type="pres">
      <dgm:prSet presAssocID="{C6C4195C-B742-4FCD-84CF-9E0F930E361B}" presName="aSpace" presStyleCnt="0"/>
      <dgm:spPr/>
    </dgm:pt>
    <dgm:pt modelId="{3BC0CA4D-50DC-4F76-8ADF-B84DA52194BB}" type="pres">
      <dgm:prSet presAssocID="{7AB0D057-4DCA-49D4-8471-5EB420663889}" presName="compNode" presStyleCnt="0"/>
      <dgm:spPr/>
    </dgm:pt>
    <dgm:pt modelId="{95F64F7B-4863-4D25-82CB-B657FE57E07E}" type="pres">
      <dgm:prSet presAssocID="{7AB0D057-4DCA-49D4-8471-5EB420663889}" presName="noGeometry" presStyleCnt="0"/>
      <dgm:spPr/>
    </dgm:pt>
    <dgm:pt modelId="{868BE2FF-FF47-4543-9B62-1959E84F2FE4}" type="pres">
      <dgm:prSet presAssocID="{7AB0D057-4DCA-49D4-8471-5EB420663889}" presName="childTextVisible" presStyleLbl="bgAccFollowNode1" presStyleIdx="2" presStyleCnt="3">
        <dgm:presLayoutVars>
          <dgm:bulletEnabled val="1"/>
        </dgm:presLayoutVars>
      </dgm:prSet>
      <dgm:spPr/>
    </dgm:pt>
    <dgm:pt modelId="{CE445226-24F1-409E-BA00-953F945C64CA}" type="pres">
      <dgm:prSet presAssocID="{7AB0D057-4DCA-49D4-8471-5EB420663889}" presName="childTextHidden" presStyleLbl="bgAccFollowNode1" presStyleIdx="2" presStyleCnt="3"/>
      <dgm:spPr/>
    </dgm:pt>
    <dgm:pt modelId="{2096C760-1DFB-4E9A-AB02-847A1F0B6EFB}" type="pres">
      <dgm:prSet presAssocID="{7AB0D057-4DCA-49D4-8471-5EB42066388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F9BE61B-2BEA-47AF-92EE-ED2FAB43C1A9}" type="presOf" srcId="{AE9F1CCD-70B1-40AB-9B72-CF91BA3C05B7}" destId="{EFD4A893-DA4B-45C4-A86F-6E3E0840DF6F}" srcOrd="1" destOrd="1" presId="urn:microsoft.com/office/officeart/2005/8/layout/hProcess6"/>
    <dgm:cxn modelId="{C1BFEB1F-9902-47FB-A7EC-A1EBEA5DD9D9}" srcId="{4B1BEE07-CCE8-493D-803D-4B193B07224F}" destId="{E0A8DA49-C72B-419C-A43E-47C1D506E3FF}" srcOrd="0" destOrd="0" parTransId="{D762988E-BDF5-422E-B0AC-C23C8707A32E}" sibTransId="{1E750FD9-F0E5-476B-8011-1B438B5BF83B}"/>
    <dgm:cxn modelId="{6FD09625-C907-43CC-BD07-AA16B5415067}" srcId="{C6C4195C-B742-4FCD-84CF-9E0F930E361B}" destId="{AE9F1CCD-70B1-40AB-9B72-CF91BA3C05B7}" srcOrd="1" destOrd="0" parTransId="{AC58796C-E557-4150-A912-7BE452F6EEBC}" sibTransId="{04758D42-3C12-4FEF-92F8-9BAB38061F16}"/>
    <dgm:cxn modelId="{44C32927-2FA6-406F-ACCF-827F805275EC}" srcId="{6FCBEB8A-5D15-46D7-89CB-CAC0B61725FD}" destId="{7AB0D057-4DCA-49D4-8471-5EB420663889}" srcOrd="2" destOrd="0" parTransId="{C83F2CB8-A834-49DA-9D6B-496DBB967648}" sibTransId="{1F8A04C8-545D-4F54-9456-426618CCD229}"/>
    <dgm:cxn modelId="{021FCC2F-68D4-4D1A-81E3-6A23D9E6B8B0}" type="presOf" srcId="{E0A8DA49-C72B-419C-A43E-47C1D506E3FF}" destId="{CD3FDD1D-5ABC-42D5-B23D-F90FB0530EBF}" srcOrd="1" destOrd="0" presId="urn:microsoft.com/office/officeart/2005/8/layout/hProcess6"/>
    <dgm:cxn modelId="{25CD8032-EDBA-46AB-BF6B-6F255004ADFC}" type="presOf" srcId="{465B7306-9DE6-40CC-B89D-326551C400C4}" destId="{CE445226-24F1-409E-BA00-953F945C64CA}" srcOrd="1" destOrd="0" presId="urn:microsoft.com/office/officeart/2005/8/layout/hProcess6"/>
    <dgm:cxn modelId="{2326DC3E-F533-4E69-871A-C94E9013F6AB}" type="presOf" srcId="{AE9F1CCD-70B1-40AB-9B72-CF91BA3C05B7}" destId="{A4C4D1F0-AD6C-4B28-8AE2-3DD25C4F16A7}" srcOrd="0" destOrd="1" presId="urn:microsoft.com/office/officeart/2005/8/layout/hProcess6"/>
    <dgm:cxn modelId="{7972B543-22E2-4DA7-879B-3E623C2A03A8}" srcId="{4B1BEE07-CCE8-493D-803D-4B193B07224F}" destId="{DF95DF71-21B5-48F1-A961-00C54F392DE0}" srcOrd="1" destOrd="0" parTransId="{08439278-D6FB-452A-9B8E-C83AE0FD5A8D}" sibTransId="{4DC63EC0-F2B1-4483-A5B3-29FFAE108EBF}"/>
    <dgm:cxn modelId="{FFA6AA47-49BF-4B4F-B861-0FC91E49CC88}" srcId="{C6C4195C-B742-4FCD-84CF-9E0F930E361B}" destId="{D64ADED3-A6E6-4CED-968A-AD9BCE0982F5}" srcOrd="0" destOrd="0" parTransId="{FFEA08F0-6BDC-4930-9A76-506995EC15AD}" sibTransId="{24C90492-208F-4444-AD90-42DD4FE8AEAE}"/>
    <dgm:cxn modelId="{48A3F669-CF2A-4D25-8653-39AE445C6C5A}" srcId="{6FCBEB8A-5D15-46D7-89CB-CAC0B61725FD}" destId="{4B1BEE07-CCE8-493D-803D-4B193B07224F}" srcOrd="0" destOrd="0" parTransId="{0F6EA21A-0743-4C76-A10E-5215730253A4}" sibTransId="{5146AB10-D54D-4C60-B756-8DB1B9C7040A}"/>
    <dgm:cxn modelId="{A4F81A57-0BCA-4788-BB22-27A71F400BD5}" type="presOf" srcId="{E0A8DA49-C72B-419C-A43E-47C1D506E3FF}" destId="{0C39AC2F-EAC0-42D7-BDDA-8AF6CAE0ABBE}" srcOrd="0" destOrd="0" presId="urn:microsoft.com/office/officeart/2005/8/layout/hProcess6"/>
    <dgm:cxn modelId="{F7048258-7B14-4C48-8305-776B7C21015D}" type="presOf" srcId="{32DC2AED-52FA-4F38-96F9-8E04AFE42B31}" destId="{868BE2FF-FF47-4543-9B62-1959E84F2FE4}" srcOrd="0" destOrd="1" presId="urn:microsoft.com/office/officeart/2005/8/layout/hProcess6"/>
    <dgm:cxn modelId="{33C53C7D-79FE-45CC-81B3-48DCE2AF9A53}" type="presOf" srcId="{C6C4195C-B742-4FCD-84CF-9E0F930E361B}" destId="{92644651-EEB7-4FCB-96CD-A68B478825B4}" srcOrd="0" destOrd="0" presId="urn:microsoft.com/office/officeart/2005/8/layout/hProcess6"/>
    <dgm:cxn modelId="{00BB6089-67D2-468B-873F-15C42E0C451F}" type="presOf" srcId="{D64ADED3-A6E6-4CED-968A-AD9BCE0982F5}" destId="{A4C4D1F0-AD6C-4B28-8AE2-3DD25C4F16A7}" srcOrd="0" destOrd="0" presId="urn:microsoft.com/office/officeart/2005/8/layout/hProcess6"/>
    <dgm:cxn modelId="{29591D95-729E-426F-B785-826D41332BBE}" type="presOf" srcId="{7AB0D057-4DCA-49D4-8471-5EB420663889}" destId="{2096C760-1DFB-4E9A-AB02-847A1F0B6EFB}" srcOrd="0" destOrd="0" presId="urn:microsoft.com/office/officeart/2005/8/layout/hProcess6"/>
    <dgm:cxn modelId="{AAC6EFA0-99E9-42AE-A7A3-7025F237FE4F}" type="presOf" srcId="{3616F54E-580E-4AD8-AAF9-1DE43660D7BF}" destId="{868BE2FF-FF47-4543-9B62-1959E84F2FE4}" srcOrd="0" destOrd="2" presId="urn:microsoft.com/office/officeart/2005/8/layout/hProcess6"/>
    <dgm:cxn modelId="{69B059A1-17A7-4315-8D54-D53D225A78BD}" type="presOf" srcId="{DF95DF71-21B5-48F1-A961-00C54F392DE0}" destId="{CD3FDD1D-5ABC-42D5-B23D-F90FB0530EBF}" srcOrd="1" destOrd="1" presId="urn:microsoft.com/office/officeart/2005/8/layout/hProcess6"/>
    <dgm:cxn modelId="{CC5EF7AF-48C3-4812-8A0F-46FF6EB84CAD}" type="presOf" srcId="{465B7306-9DE6-40CC-B89D-326551C400C4}" destId="{868BE2FF-FF47-4543-9B62-1959E84F2FE4}" srcOrd="0" destOrd="0" presId="urn:microsoft.com/office/officeart/2005/8/layout/hProcess6"/>
    <dgm:cxn modelId="{C38755B3-FBE9-41E2-B2B7-19DDDADE9237}" type="presOf" srcId="{3616F54E-580E-4AD8-AAF9-1DE43660D7BF}" destId="{CE445226-24F1-409E-BA00-953F945C64CA}" srcOrd="1" destOrd="2" presId="urn:microsoft.com/office/officeart/2005/8/layout/hProcess6"/>
    <dgm:cxn modelId="{AAD642B4-A3DD-4FDC-A7F1-E1CB8FDDCB8B}" srcId="{6FCBEB8A-5D15-46D7-89CB-CAC0B61725FD}" destId="{C6C4195C-B742-4FCD-84CF-9E0F930E361B}" srcOrd="1" destOrd="0" parTransId="{992075A9-4826-417A-8C32-C1278DBC0FA8}" sibTransId="{68F6ED1F-44ED-4686-9B3B-84E479720FF5}"/>
    <dgm:cxn modelId="{9F5465BB-73A6-4684-8A64-7C6B278827F5}" srcId="{7AB0D057-4DCA-49D4-8471-5EB420663889}" destId="{465B7306-9DE6-40CC-B89D-326551C400C4}" srcOrd="0" destOrd="0" parTransId="{863CFB9F-3FFE-4F38-90F7-EF7EB9C8D673}" sibTransId="{F037521E-2FBF-4C38-A591-6B40819A3EBD}"/>
    <dgm:cxn modelId="{AEA4BDBB-D213-47B7-AE89-30C6FAA67955}" srcId="{7AB0D057-4DCA-49D4-8471-5EB420663889}" destId="{32DC2AED-52FA-4F38-96F9-8E04AFE42B31}" srcOrd="1" destOrd="0" parTransId="{617F1893-B027-4AE5-A03C-22A284EE7ACA}" sibTransId="{D01BC2B2-A7CD-4DFB-ADFE-F4D0CAB0F22D}"/>
    <dgm:cxn modelId="{043EC1BE-633A-49B5-9188-E8FFC4B760CD}" type="presOf" srcId="{6FCBEB8A-5D15-46D7-89CB-CAC0B61725FD}" destId="{0D3C55F2-4408-45EF-9F79-13BEEFDABB0E}" srcOrd="0" destOrd="0" presId="urn:microsoft.com/office/officeart/2005/8/layout/hProcess6"/>
    <dgm:cxn modelId="{8BE2E3D2-A6D4-41E6-B63A-5865D1B405AC}" type="presOf" srcId="{32DC2AED-52FA-4F38-96F9-8E04AFE42B31}" destId="{CE445226-24F1-409E-BA00-953F945C64CA}" srcOrd="1" destOrd="1" presId="urn:microsoft.com/office/officeart/2005/8/layout/hProcess6"/>
    <dgm:cxn modelId="{753582D8-1A61-4B18-A2E8-62A0DF7D0FAB}" srcId="{7AB0D057-4DCA-49D4-8471-5EB420663889}" destId="{3616F54E-580E-4AD8-AAF9-1DE43660D7BF}" srcOrd="2" destOrd="0" parTransId="{13D9FF5B-1EF9-40DC-A552-28956B05BEED}" sibTransId="{31F7AE8C-C08B-4073-BE39-81B37DFDE85E}"/>
    <dgm:cxn modelId="{F1EFEDD9-CAE9-431B-AC15-81AA39B041A3}" type="presOf" srcId="{4B1BEE07-CCE8-493D-803D-4B193B07224F}" destId="{3019871C-FF37-45DC-8D0D-986D24ADA5B6}" srcOrd="0" destOrd="0" presId="urn:microsoft.com/office/officeart/2005/8/layout/hProcess6"/>
    <dgm:cxn modelId="{D95DCCEE-F164-4240-B201-EA97856B671A}" type="presOf" srcId="{D64ADED3-A6E6-4CED-968A-AD9BCE0982F5}" destId="{EFD4A893-DA4B-45C4-A86F-6E3E0840DF6F}" srcOrd="1" destOrd="0" presId="urn:microsoft.com/office/officeart/2005/8/layout/hProcess6"/>
    <dgm:cxn modelId="{E84401FE-8E95-48EF-9976-7B01AFCBBD1E}" type="presOf" srcId="{DF95DF71-21B5-48F1-A961-00C54F392DE0}" destId="{0C39AC2F-EAC0-42D7-BDDA-8AF6CAE0ABBE}" srcOrd="0" destOrd="1" presId="urn:microsoft.com/office/officeart/2005/8/layout/hProcess6"/>
    <dgm:cxn modelId="{2EE38038-062E-449D-809A-2B8D192FDCEB}" type="presParOf" srcId="{0D3C55F2-4408-45EF-9F79-13BEEFDABB0E}" destId="{6A7AB613-BE47-4944-AFDC-476AA3E6E11B}" srcOrd="0" destOrd="0" presId="urn:microsoft.com/office/officeart/2005/8/layout/hProcess6"/>
    <dgm:cxn modelId="{E0B44ED8-3525-46DB-8A51-CE1002DED066}" type="presParOf" srcId="{6A7AB613-BE47-4944-AFDC-476AA3E6E11B}" destId="{D0F22EE4-2BD6-4FDD-9C3B-0F9FCCBCE2FD}" srcOrd="0" destOrd="0" presId="urn:microsoft.com/office/officeart/2005/8/layout/hProcess6"/>
    <dgm:cxn modelId="{544F349D-9EE2-4574-ACB2-9373D20C822F}" type="presParOf" srcId="{6A7AB613-BE47-4944-AFDC-476AA3E6E11B}" destId="{0C39AC2F-EAC0-42D7-BDDA-8AF6CAE0ABBE}" srcOrd="1" destOrd="0" presId="urn:microsoft.com/office/officeart/2005/8/layout/hProcess6"/>
    <dgm:cxn modelId="{A4FA3FEA-F78C-49E7-AD63-8CA9D352A477}" type="presParOf" srcId="{6A7AB613-BE47-4944-AFDC-476AA3E6E11B}" destId="{CD3FDD1D-5ABC-42D5-B23D-F90FB0530EBF}" srcOrd="2" destOrd="0" presId="urn:microsoft.com/office/officeart/2005/8/layout/hProcess6"/>
    <dgm:cxn modelId="{B2A15F95-B137-41B6-992A-730822E4DA9B}" type="presParOf" srcId="{6A7AB613-BE47-4944-AFDC-476AA3E6E11B}" destId="{3019871C-FF37-45DC-8D0D-986D24ADA5B6}" srcOrd="3" destOrd="0" presId="urn:microsoft.com/office/officeart/2005/8/layout/hProcess6"/>
    <dgm:cxn modelId="{E9C4E04E-F3AB-451A-A147-F33BB837C62B}" type="presParOf" srcId="{0D3C55F2-4408-45EF-9F79-13BEEFDABB0E}" destId="{1F4EDF3B-D6E4-4DD0-95B1-7C11C71B0B6C}" srcOrd="1" destOrd="0" presId="urn:microsoft.com/office/officeart/2005/8/layout/hProcess6"/>
    <dgm:cxn modelId="{DBC50066-B906-4F5C-8E30-7709D12145C3}" type="presParOf" srcId="{0D3C55F2-4408-45EF-9F79-13BEEFDABB0E}" destId="{35411619-B8EF-4A0E-BE6E-DE9B4C7ECE2A}" srcOrd="2" destOrd="0" presId="urn:microsoft.com/office/officeart/2005/8/layout/hProcess6"/>
    <dgm:cxn modelId="{6502DDF1-0D91-4AF3-AF62-E681630E20D1}" type="presParOf" srcId="{35411619-B8EF-4A0E-BE6E-DE9B4C7ECE2A}" destId="{9D8CED5B-37EC-43E3-B31A-109EA61C2500}" srcOrd="0" destOrd="0" presId="urn:microsoft.com/office/officeart/2005/8/layout/hProcess6"/>
    <dgm:cxn modelId="{BA36420C-F4EF-4EE9-8786-4D06C65DD852}" type="presParOf" srcId="{35411619-B8EF-4A0E-BE6E-DE9B4C7ECE2A}" destId="{A4C4D1F0-AD6C-4B28-8AE2-3DD25C4F16A7}" srcOrd="1" destOrd="0" presId="urn:microsoft.com/office/officeart/2005/8/layout/hProcess6"/>
    <dgm:cxn modelId="{6FBD6E96-BBFB-420F-B2B3-2E9C0F76E6C9}" type="presParOf" srcId="{35411619-B8EF-4A0E-BE6E-DE9B4C7ECE2A}" destId="{EFD4A893-DA4B-45C4-A86F-6E3E0840DF6F}" srcOrd="2" destOrd="0" presId="urn:microsoft.com/office/officeart/2005/8/layout/hProcess6"/>
    <dgm:cxn modelId="{E454BB2C-875E-46B4-93AA-A56E59EC0798}" type="presParOf" srcId="{35411619-B8EF-4A0E-BE6E-DE9B4C7ECE2A}" destId="{92644651-EEB7-4FCB-96CD-A68B478825B4}" srcOrd="3" destOrd="0" presId="urn:microsoft.com/office/officeart/2005/8/layout/hProcess6"/>
    <dgm:cxn modelId="{4393B933-02A8-4C86-86C3-E7ADFD6FE156}" type="presParOf" srcId="{0D3C55F2-4408-45EF-9F79-13BEEFDABB0E}" destId="{6AB42F46-31C0-40D9-85E7-48174F45F1DB}" srcOrd="3" destOrd="0" presId="urn:microsoft.com/office/officeart/2005/8/layout/hProcess6"/>
    <dgm:cxn modelId="{F894FBD9-7CBE-4132-95FA-B10FDBD179B6}" type="presParOf" srcId="{0D3C55F2-4408-45EF-9F79-13BEEFDABB0E}" destId="{3BC0CA4D-50DC-4F76-8ADF-B84DA52194BB}" srcOrd="4" destOrd="0" presId="urn:microsoft.com/office/officeart/2005/8/layout/hProcess6"/>
    <dgm:cxn modelId="{9C616BAA-F9C4-4C1C-BA87-B5C672C9E074}" type="presParOf" srcId="{3BC0CA4D-50DC-4F76-8ADF-B84DA52194BB}" destId="{95F64F7B-4863-4D25-82CB-B657FE57E07E}" srcOrd="0" destOrd="0" presId="urn:microsoft.com/office/officeart/2005/8/layout/hProcess6"/>
    <dgm:cxn modelId="{25C035DE-5BFF-4B68-99D6-06E0B8202F61}" type="presParOf" srcId="{3BC0CA4D-50DC-4F76-8ADF-B84DA52194BB}" destId="{868BE2FF-FF47-4543-9B62-1959E84F2FE4}" srcOrd="1" destOrd="0" presId="urn:microsoft.com/office/officeart/2005/8/layout/hProcess6"/>
    <dgm:cxn modelId="{B2D7AB1B-7F28-4F1C-B684-745482FD7DD3}" type="presParOf" srcId="{3BC0CA4D-50DC-4F76-8ADF-B84DA52194BB}" destId="{CE445226-24F1-409E-BA00-953F945C64CA}" srcOrd="2" destOrd="0" presId="urn:microsoft.com/office/officeart/2005/8/layout/hProcess6"/>
    <dgm:cxn modelId="{BDF160D9-2287-49E8-AE66-BFC3F16BCA5D}" type="presParOf" srcId="{3BC0CA4D-50DC-4F76-8ADF-B84DA52194BB}" destId="{2096C760-1DFB-4E9A-AB02-847A1F0B6EF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2048-A24E-4582-9691-25526292D244}">
      <dsp:nvSpPr>
        <dsp:cNvPr id="0" name=""/>
        <dsp:cNvSpPr/>
      </dsp:nvSpPr>
      <dsp:spPr>
        <a:xfrm>
          <a:off x="0" y="0"/>
          <a:ext cx="11265932" cy="219583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C8415-AF80-4627-A58B-1D99888FFE3D}">
      <dsp:nvSpPr>
        <dsp:cNvPr id="0" name=""/>
        <dsp:cNvSpPr/>
      </dsp:nvSpPr>
      <dsp:spPr>
        <a:xfrm>
          <a:off x="339270" y="292778"/>
          <a:ext cx="1628829" cy="1610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45000" r="-45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C36482A-8DAD-42B8-BDE7-BFB2B78F9F28}">
      <dsp:nvSpPr>
        <dsp:cNvPr id="0" name=""/>
        <dsp:cNvSpPr/>
      </dsp:nvSpPr>
      <dsp:spPr>
        <a:xfrm rot="10800000">
          <a:off x="339270" y="2195839"/>
          <a:ext cx="1628829" cy="268380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Human Activity Recognition (HAR) is the classification of sequences of sensor data into human activities</a:t>
          </a:r>
        </a:p>
      </dsp:txBody>
      <dsp:txXfrm rot="10800000">
        <a:off x="389362" y="2195839"/>
        <a:ext cx="1528645" cy="2633711"/>
      </dsp:txXfrm>
    </dsp:sp>
    <dsp:sp modelId="{D0E5BA81-45A1-4B2C-A824-9E2C5D89CF2C}">
      <dsp:nvSpPr>
        <dsp:cNvPr id="0" name=""/>
        <dsp:cNvSpPr/>
      </dsp:nvSpPr>
      <dsp:spPr>
        <a:xfrm>
          <a:off x="2130982" y="292778"/>
          <a:ext cx="1628829" cy="1610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30000" r="-30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FA0A76F-87F1-47DC-819F-70252739A264}">
      <dsp:nvSpPr>
        <dsp:cNvPr id="0" name=""/>
        <dsp:cNvSpPr/>
      </dsp:nvSpPr>
      <dsp:spPr>
        <a:xfrm rot="10800000">
          <a:off x="2130982" y="2195839"/>
          <a:ext cx="1628829" cy="268380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series, multi-class classification problem ideally performed on smartphone or in cloud</a:t>
          </a:r>
        </a:p>
      </dsp:txBody>
      <dsp:txXfrm rot="10800000">
        <a:off x="2181074" y="2195839"/>
        <a:ext cx="1528645" cy="2633711"/>
      </dsp:txXfrm>
    </dsp:sp>
    <dsp:sp modelId="{F0EDDBF3-2BD3-4308-B9E2-B520C41DF342}">
      <dsp:nvSpPr>
        <dsp:cNvPr id="0" name=""/>
        <dsp:cNvSpPr/>
      </dsp:nvSpPr>
      <dsp:spPr>
        <a:xfrm>
          <a:off x="3922695" y="292778"/>
          <a:ext cx="1628829" cy="1610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AD03629-BB35-4E37-968A-3AC69FB38C62}">
      <dsp:nvSpPr>
        <dsp:cNvPr id="0" name=""/>
        <dsp:cNvSpPr/>
      </dsp:nvSpPr>
      <dsp:spPr>
        <a:xfrm rot="10800000">
          <a:off x="3922695" y="2195839"/>
          <a:ext cx="1628829" cy="268380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Experiment consists of 12 activities performed by 30 volunteers</a:t>
          </a:r>
        </a:p>
      </dsp:txBody>
      <dsp:txXfrm rot="10800000">
        <a:off x="3972787" y="2195839"/>
        <a:ext cx="1528645" cy="2633711"/>
      </dsp:txXfrm>
    </dsp:sp>
    <dsp:sp modelId="{AE229C98-7F94-4F2F-81F6-C7E5DBB7E1B2}">
      <dsp:nvSpPr>
        <dsp:cNvPr id="0" name=""/>
        <dsp:cNvSpPr/>
      </dsp:nvSpPr>
      <dsp:spPr>
        <a:xfrm>
          <a:off x="5714407" y="292778"/>
          <a:ext cx="1628829" cy="1610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4000" r="-4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56D7E77-ECAE-4716-8836-FFDC045B46F2}">
      <dsp:nvSpPr>
        <dsp:cNvPr id="0" name=""/>
        <dsp:cNvSpPr/>
      </dsp:nvSpPr>
      <dsp:spPr>
        <a:xfrm rot="10800000">
          <a:off x="5714407" y="2195839"/>
          <a:ext cx="1628829" cy="268380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Experiment data is from a smartphone accelerometer and gyroscope worn on waist (Samsung Galaxy S2)</a:t>
          </a:r>
        </a:p>
      </dsp:txBody>
      <dsp:txXfrm rot="10800000">
        <a:off x="5764499" y="2195839"/>
        <a:ext cx="1528645" cy="2633711"/>
      </dsp:txXfrm>
    </dsp:sp>
    <dsp:sp modelId="{72460CD2-D573-4998-898B-6E480207A13A}">
      <dsp:nvSpPr>
        <dsp:cNvPr id="0" name=""/>
        <dsp:cNvSpPr/>
      </dsp:nvSpPr>
      <dsp:spPr>
        <a:xfrm>
          <a:off x="7506119" y="292778"/>
          <a:ext cx="1628829" cy="1610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/>
          <a:srcRect/>
          <a:stretch>
            <a:fillRect l="-30000" r="-30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23727C1-648D-4885-B922-B3FBD8C3DE9C}">
      <dsp:nvSpPr>
        <dsp:cNvPr id="0" name=""/>
        <dsp:cNvSpPr/>
      </dsp:nvSpPr>
      <dsp:spPr>
        <a:xfrm rot="10800000">
          <a:off x="7506119" y="2195839"/>
          <a:ext cx="1628829" cy="268380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Video was recorded for each subject and the movement data was manually labeled</a:t>
          </a:r>
          <a:endParaRPr lang="en-US" sz="1400" kern="1200" dirty="0"/>
        </a:p>
      </dsp:txBody>
      <dsp:txXfrm rot="10800000">
        <a:off x="7556211" y="2195839"/>
        <a:ext cx="1528645" cy="2633711"/>
      </dsp:txXfrm>
    </dsp:sp>
    <dsp:sp modelId="{A064FA52-5F34-44DB-BCBB-382F383D5E76}">
      <dsp:nvSpPr>
        <dsp:cNvPr id="0" name=""/>
        <dsp:cNvSpPr/>
      </dsp:nvSpPr>
      <dsp:spPr>
        <a:xfrm>
          <a:off x="9297831" y="292778"/>
          <a:ext cx="1628829" cy="1610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/>
          <a:srcRect/>
          <a:stretch>
            <a:fillRect l="-10000" r="-10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3275320-1C7F-496E-8914-44812EA8972C}">
      <dsp:nvSpPr>
        <dsp:cNvPr id="0" name=""/>
        <dsp:cNvSpPr/>
      </dsp:nvSpPr>
      <dsp:spPr>
        <a:xfrm rot="10800000">
          <a:off x="9297831" y="2195839"/>
          <a:ext cx="1628829" cy="268380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 classification accuracy 89% in 2012</a:t>
          </a:r>
        </a:p>
      </dsp:txBody>
      <dsp:txXfrm rot="10800000">
        <a:off x="9347923" y="2195839"/>
        <a:ext cx="1528645" cy="2633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AC2F-EAC0-42D7-BDDA-8AF6CAE0ABBE}">
      <dsp:nvSpPr>
        <dsp:cNvPr id="0" name=""/>
        <dsp:cNvSpPr/>
      </dsp:nvSpPr>
      <dsp:spPr>
        <a:xfrm>
          <a:off x="673704" y="378440"/>
          <a:ext cx="2674554" cy="2337897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People perform activities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Smartphone on waist</a:t>
          </a:r>
        </a:p>
      </dsp:txBody>
      <dsp:txXfrm>
        <a:off x="1342342" y="729125"/>
        <a:ext cx="1303845" cy="1636527"/>
      </dsp:txXfrm>
    </dsp:sp>
    <dsp:sp modelId="{3019871C-FF37-45DC-8D0D-986D24ADA5B6}">
      <dsp:nvSpPr>
        <dsp:cNvPr id="0" name=""/>
        <dsp:cNvSpPr/>
      </dsp:nvSpPr>
      <dsp:spPr>
        <a:xfrm>
          <a:off x="5065" y="878750"/>
          <a:ext cx="1337277" cy="133727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Raw Data</a:t>
          </a:r>
        </a:p>
      </dsp:txBody>
      <dsp:txXfrm>
        <a:off x="200905" y="1074590"/>
        <a:ext cx="945597" cy="945597"/>
      </dsp:txXfrm>
    </dsp:sp>
    <dsp:sp modelId="{A4C4D1F0-AD6C-4B28-8AE2-3DD25C4F16A7}">
      <dsp:nvSpPr>
        <dsp:cNvPr id="0" name=""/>
        <dsp:cNvSpPr/>
      </dsp:nvSpPr>
      <dsp:spPr>
        <a:xfrm>
          <a:off x="4184057" y="378440"/>
          <a:ext cx="2674554" cy="2337897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High-Pass filter for noise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Split accelerometer into body and gravity motion </a:t>
          </a:r>
        </a:p>
      </dsp:txBody>
      <dsp:txXfrm>
        <a:off x="4852695" y="729125"/>
        <a:ext cx="1303845" cy="1636527"/>
      </dsp:txXfrm>
    </dsp:sp>
    <dsp:sp modelId="{92644651-EEB7-4FCB-96CD-A68B478825B4}">
      <dsp:nvSpPr>
        <dsp:cNvPr id="0" name=""/>
        <dsp:cNvSpPr/>
      </dsp:nvSpPr>
      <dsp:spPr>
        <a:xfrm>
          <a:off x="3515418" y="878750"/>
          <a:ext cx="1337277" cy="133727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Filter Data</a:t>
          </a:r>
        </a:p>
      </dsp:txBody>
      <dsp:txXfrm>
        <a:off x="3711258" y="1074590"/>
        <a:ext cx="945597" cy="945597"/>
      </dsp:txXfrm>
    </dsp:sp>
    <dsp:sp modelId="{868BE2FF-FF47-4543-9B62-1959E84F2FE4}">
      <dsp:nvSpPr>
        <dsp:cNvPr id="0" name=""/>
        <dsp:cNvSpPr/>
      </dsp:nvSpPr>
      <dsp:spPr>
        <a:xfrm>
          <a:off x="7694409" y="378440"/>
          <a:ext cx="2674554" cy="2337897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 created manually from video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Compute time and frequency features in commonly used in HAR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 scaled between -1 and 1</a:t>
          </a:r>
        </a:p>
      </dsp:txBody>
      <dsp:txXfrm>
        <a:off x="8363048" y="729125"/>
        <a:ext cx="1303845" cy="1636527"/>
      </dsp:txXfrm>
    </dsp:sp>
    <dsp:sp modelId="{2096C760-1DFB-4E9A-AB02-847A1F0B6EFB}">
      <dsp:nvSpPr>
        <dsp:cNvPr id="0" name=""/>
        <dsp:cNvSpPr/>
      </dsp:nvSpPr>
      <dsp:spPr>
        <a:xfrm>
          <a:off x="7025771" y="878750"/>
          <a:ext cx="1337277" cy="133727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7221611" y="1074590"/>
        <a:ext cx="945597" cy="94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29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370A89-B7A1-4932-9222-EE66907FF9E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279C-FA39-415C-9217-7EA34870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XOEN9W05_4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05C-F4FD-4E35-A26D-A95AD3288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Activity Recognition Using Smartphones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CB41-D8BA-417C-B261-A5479F8D0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Classification of Human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E32E6F7-A7F1-457B-A96F-419F67B2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48" y="1395663"/>
            <a:ext cx="9945904" cy="42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458B-37E0-420B-AE37-CB84B20A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A8EB-70FE-4FB3-80C6-2EB4072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  <a:p>
            <a:r>
              <a:rPr lang="en-US" dirty="0"/>
              <a:t>Experiment 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Modeling Techniques</a:t>
            </a:r>
          </a:p>
          <a:p>
            <a:r>
              <a:rPr lang="en-US" dirty="0"/>
              <a:t>Results &amp; Conclusions</a:t>
            </a:r>
          </a:p>
        </p:txBody>
      </p:sp>
      <p:pic>
        <p:nvPicPr>
          <p:cNvPr id="5" name="Picture 4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235D2FB3-825C-4723-A211-3D5101FF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0" y="1312514"/>
            <a:ext cx="7977417" cy="4827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20370824" lon="2227130" rev="20429932"/>
            </a:camera>
            <a:lightRig rig="flood" dir="t"/>
          </a:scene3d>
          <a:sp3d prstMaterial="matte">
            <a:bevelT w="381000" h="114300" prst="coolSlant"/>
            <a:bevelB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8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ED19-C7C9-44B0-A18C-A0A4B563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9D342DD-A632-4182-87C8-E4C38A6B1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717524"/>
              </p:ext>
            </p:extLst>
          </p:nvPr>
        </p:nvGraphicFramePr>
        <p:xfrm>
          <a:off x="411262" y="1621785"/>
          <a:ext cx="11265932" cy="4879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1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96FD-C5C0-4835-A760-008DFC1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08754"/>
            <a:ext cx="9404723" cy="918017"/>
          </a:xfrm>
        </p:spPr>
        <p:txBody>
          <a:bodyPr/>
          <a:lstStyle/>
          <a:p>
            <a:r>
              <a:rPr lang="en-US" dirty="0"/>
              <a:t>Experiment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7BD1C-D6C0-4039-B2AE-C9ED6CFF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198" y="4191192"/>
            <a:ext cx="5157787" cy="435504"/>
          </a:xfrm>
        </p:spPr>
        <p:txBody>
          <a:bodyPr/>
          <a:lstStyle/>
          <a:p>
            <a:r>
              <a:rPr lang="en-US" dirty="0"/>
              <a:t>Modeled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57C9-0170-45B3-B9C3-5F331D45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197" y="4745834"/>
            <a:ext cx="5157787" cy="1832387"/>
          </a:xfrm>
        </p:spPr>
        <p:txBody>
          <a:bodyPr>
            <a:normAutofit/>
          </a:bodyPr>
          <a:lstStyle/>
          <a:p>
            <a:r>
              <a:rPr lang="en-US" dirty="0"/>
              <a:t>Dataset consists of 10,929 observations with 561 features</a:t>
            </a:r>
          </a:p>
          <a:p>
            <a:r>
              <a:rPr lang="en-US" dirty="0"/>
              <a:t>Dataset was split 70%/30% into training and testing datasets</a:t>
            </a:r>
          </a:p>
          <a:p>
            <a:r>
              <a:rPr lang="en-US" dirty="0"/>
              <a:t>No missing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64C3D-AFA5-471C-BC90-415D27D19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199" y="1195972"/>
            <a:ext cx="5183188" cy="435504"/>
          </a:xfrm>
        </p:spPr>
        <p:txBody>
          <a:bodyPr/>
          <a:lstStyle/>
          <a:p>
            <a:r>
              <a:rPr lang="en-US" dirty="0"/>
              <a:t>Data Capture &amp; Pre-Processing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1C2FB37-5242-417B-BB17-6078E8B04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371870"/>
              </p:ext>
            </p:extLst>
          </p:nvPr>
        </p:nvGraphicFramePr>
        <p:xfrm>
          <a:off x="433839" y="1314166"/>
          <a:ext cx="10374030" cy="309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5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D29-9EC5-49CD-A6C9-5F1A215A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Activities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344F7E4-8A10-4D84-A511-710591264E30}"/>
              </a:ext>
            </a:extLst>
          </p:cNvPr>
          <p:cNvSpPr txBox="1">
            <a:spLocks/>
          </p:cNvSpPr>
          <p:nvPr/>
        </p:nvSpPr>
        <p:spPr>
          <a:xfrm>
            <a:off x="742462" y="1513010"/>
            <a:ext cx="5120677" cy="489227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Activities Performed (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Static Postures</a:t>
            </a:r>
          </a:p>
          <a:p>
            <a:pPr marL="1200150" lvl="2" indent="-285750"/>
            <a:r>
              <a:rPr lang="en-US" dirty="0"/>
              <a:t>standing</a:t>
            </a:r>
          </a:p>
          <a:p>
            <a:pPr marL="1200150" lvl="2" indent="-285750"/>
            <a:r>
              <a:rPr lang="en-US" dirty="0"/>
              <a:t>sitting</a:t>
            </a:r>
          </a:p>
          <a:p>
            <a:pPr marL="1200150" lvl="2" indent="-285750"/>
            <a:r>
              <a:rPr lang="en-US" dirty="0"/>
              <a:t>lying</a:t>
            </a:r>
          </a:p>
          <a:p>
            <a:pPr lvl="1"/>
            <a:r>
              <a:rPr lang="en-US" dirty="0"/>
              <a:t>Dynamic Activities</a:t>
            </a:r>
          </a:p>
          <a:p>
            <a:pPr marL="1200150" lvl="2" indent="-285750"/>
            <a:r>
              <a:rPr lang="en-US" dirty="0"/>
              <a:t>walking</a:t>
            </a:r>
          </a:p>
          <a:p>
            <a:pPr marL="1200150" lvl="2" indent="-285750"/>
            <a:r>
              <a:rPr lang="en-US" dirty="0"/>
              <a:t>walking downstairs</a:t>
            </a:r>
          </a:p>
          <a:p>
            <a:pPr marL="1200150" lvl="2" indent="-285750"/>
            <a:r>
              <a:rPr lang="en-US" dirty="0"/>
              <a:t>walking upstairs</a:t>
            </a:r>
          </a:p>
          <a:p>
            <a:pPr lvl="1"/>
            <a:r>
              <a:rPr lang="en-US" dirty="0"/>
              <a:t>Postural Transitions</a:t>
            </a:r>
          </a:p>
          <a:p>
            <a:pPr marL="1200150" lvl="2" indent="-285750"/>
            <a:r>
              <a:rPr lang="en-US" dirty="0"/>
              <a:t>stand to sit</a:t>
            </a:r>
          </a:p>
          <a:p>
            <a:pPr marL="1200150" lvl="2" indent="-285750"/>
            <a:r>
              <a:rPr lang="en-US" dirty="0"/>
              <a:t>sit to stand</a:t>
            </a:r>
          </a:p>
          <a:p>
            <a:pPr marL="1200150" lvl="2" indent="-285750"/>
            <a:r>
              <a:rPr lang="en-US" dirty="0"/>
              <a:t>sit to lie</a:t>
            </a:r>
          </a:p>
          <a:p>
            <a:pPr marL="1200150" lvl="2" indent="-285750"/>
            <a:r>
              <a:rPr lang="en-US" dirty="0"/>
              <a:t>lie to sit</a:t>
            </a:r>
          </a:p>
          <a:p>
            <a:pPr marL="1200150" lvl="2" indent="-285750"/>
            <a:r>
              <a:rPr lang="en-US" dirty="0"/>
              <a:t>stand to lie</a:t>
            </a:r>
          </a:p>
          <a:p>
            <a:pPr marL="1200150" lvl="2" indent="-285750"/>
            <a:r>
              <a:rPr lang="en-US" dirty="0"/>
              <a:t>lie to stand</a:t>
            </a:r>
          </a:p>
          <a:p>
            <a:endParaRPr lang="en-US" dirty="0"/>
          </a:p>
        </p:txBody>
      </p:sp>
      <p:pic>
        <p:nvPicPr>
          <p:cNvPr id="4" name="Picture 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4345128-922D-49FB-918E-CB428594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18" y="2189443"/>
            <a:ext cx="6060503" cy="363821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0"/>
            </a:lightRig>
          </a:scene3d>
          <a:sp3d prstMaterial="plastic"/>
        </p:spPr>
      </p:pic>
    </p:spTree>
    <p:extLst>
      <p:ext uri="{BB962C8B-B14F-4D97-AF65-F5344CB8AC3E}">
        <p14:creationId xmlns:p14="http://schemas.microsoft.com/office/powerpoint/2010/main" val="339408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C76B-B4EA-4A81-8601-BFDBB5B9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800" dirty="0"/>
              <a:t>visualizing people in motion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DB0CE-FB6B-4505-BDCA-7240B558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082" y="1905000"/>
            <a:ext cx="4396338" cy="576262"/>
          </a:xfrm>
        </p:spPr>
        <p:txBody>
          <a:bodyPr/>
          <a:lstStyle/>
          <a:p>
            <a:r>
              <a:rPr lang="en-US" dirty="0"/>
              <a:t>Person 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B798E-CADD-4A78-8E98-052806D22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082" y="2678217"/>
            <a:ext cx="5762927" cy="3212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61B06-17BE-4DC1-A23E-32B9F625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05000"/>
            <a:ext cx="4396339" cy="576262"/>
          </a:xfrm>
        </p:spPr>
        <p:txBody>
          <a:bodyPr/>
          <a:lstStyle/>
          <a:p>
            <a:r>
              <a:rPr lang="en-US" dirty="0"/>
              <a:t>Person 21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9AEA9C-C090-4A08-9A2A-32A34EFA95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957" y="2678217"/>
            <a:ext cx="5696625" cy="3212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8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085B-E7C9-442C-9C5F-2FE573DF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64104"/>
          </a:xfrm>
        </p:spPr>
        <p:txBody>
          <a:bodyPr>
            <a:normAutofit fontScale="90000"/>
          </a:bodyPr>
          <a:lstStyle/>
          <a:p>
            <a:r>
              <a:rPr lang="en-US" dirty="0"/>
              <a:t>EDA &amp;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5A530-72BB-4FDD-93E6-C8A83822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5063"/>
            <a:ext cx="5157787" cy="44397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4FE34-0E6A-4DD5-8C06-4511C39EF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436" y="1594908"/>
            <a:ext cx="5157787" cy="606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Imbalance was similar in the testing and training datasets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1E29-B833-428A-8004-C7E0F50A0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1888"/>
            <a:ext cx="5183188" cy="443970"/>
          </a:xfrm>
        </p:spPr>
        <p:txBody>
          <a:bodyPr/>
          <a:lstStyle/>
          <a:p>
            <a:r>
              <a:rPr lang="en-US" dirty="0"/>
              <a:t>Primary Component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8C7D2-ED20-430A-87EC-AA0C93FB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4908"/>
            <a:ext cx="5183188" cy="606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75 pcs account for 95% of variance</a:t>
            </a:r>
          </a:p>
          <a:p>
            <a:r>
              <a:rPr lang="en-US" dirty="0"/>
              <a:t>285 pcs account for 99% of variance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318B44-3DFE-4E2F-87A4-1F9D4896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90" y="2599306"/>
            <a:ext cx="2806510" cy="268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AB7EDD-91A3-478D-B454-F14F0E66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7" y="2599306"/>
            <a:ext cx="2806510" cy="268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048EFA-320E-4EBE-9E2D-A4FA2A76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9" y="2201333"/>
            <a:ext cx="3878249" cy="2680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6D8260C-C572-4032-B222-13C903174687}"/>
              </a:ext>
            </a:extLst>
          </p:cNvPr>
          <p:cNvGrpSpPr/>
          <p:nvPr/>
        </p:nvGrpSpPr>
        <p:grpSpPr>
          <a:xfrm>
            <a:off x="7975599" y="3722688"/>
            <a:ext cx="4007803" cy="2999550"/>
            <a:chOff x="7975599" y="3722688"/>
            <a:chExt cx="4007803" cy="2999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5D94941-6C13-4223-B2D8-56532D51E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5599" y="3722688"/>
              <a:ext cx="4007803" cy="29995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2F7F04-4263-4FC2-BED8-F07CBE30CADA}"/>
                </a:ext>
              </a:extLst>
            </p:cNvPr>
            <p:cNvCxnSpPr>
              <a:cxnSpLocks/>
            </p:cNvCxnSpPr>
            <p:nvPr/>
          </p:nvCxnSpPr>
          <p:spPr>
            <a:xfrm>
              <a:off x="9994900" y="4047067"/>
              <a:ext cx="0" cy="251036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38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D0FF-B580-4DB1-99F4-7DAA519A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2F75-8472-494D-B0F1-27047B99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1834"/>
          </a:xfrm>
        </p:spPr>
        <p:txBody>
          <a:bodyPr/>
          <a:lstStyle/>
          <a:p>
            <a:r>
              <a:rPr lang="en-US" dirty="0"/>
              <a:t>Evaluated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E0E5C-CF1E-42AF-9F61-50485834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133" y="2254295"/>
            <a:ext cx="4396339" cy="3741738"/>
          </a:xfrm>
        </p:spPr>
        <p:txBody>
          <a:bodyPr/>
          <a:lstStyle/>
          <a:p>
            <a:r>
              <a:rPr lang="en-US" dirty="0"/>
              <a:t>Ensemble Models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Gradient Boosting Classifier</a:t>
            </a:r>
          </a:p>
          <a:p>
            <a:pPr lvl="1"/>
            <a:r>
              <a:rPr lang="en-US" dirty="0"/>
              <a:t>Xtreme Gradient Boosting Classifier</a:t>
            </a:r>
          </a:p>
          <a:p>
            <a:r>
              <a:rPr lang="en-US" dirty="0"/>
              <a:t>Non-linear Models</a:t>
            </a:r>
          </a:p>
          <a:p>
            <a:pPr lvl="1"/>
            <a:r>
              <a:rPr lang="en-US" dirty="0"/>
              <a:t>K-Nearest Neighbors Classifier</a:t>
            </a:r>
          </a:p>
          <a:p>
            <a:r>
              <a:rPr lang="en-US" dirty="0"/>
              <a:t>Model performance measured by classification 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8EBD-91DA-4310-AF03-9CE36E1F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1681163"/>
            <a:ext cx="4396339" cy="481834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8C93C-9609-4F09-843C-79620AD8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4" y="2254295"/>
            <a:ext cx="4396339" cy="3741738"/>
          </a:xfrm>
        </p:spPr>
        <p:txBody>
          <a:bodyPr/>
          <a:lstStyle/>
          <a:p>
            <a:r>
              <a:rPr lang="en-US" dirty="0"/>
              <a:t>PCA used to reduce features</a:t>
            </a:r>
          </a:p>
          <a:p>
            <a:pPr lvl="1"/>
            <a:r>
              <a:rPr lang="en-US" dirty="0"/>
              <a:t>Models did not perform as well with reduced features</a:t>
            </a:r>
          </a:p>
          <a:p>
            <a:pPr lvl="1"/>
            <a:r>
              <a:rPr lang="en-US" dirty="0"/>
              <a:t>Potential overfitting</a:t>
            </a:r>
          </a:p>
          <a:p>
            <a:r>
              <a:rPr lang="en-US" dirty="0"/>
              <a:t>Grid Search CV used to tune hyperparameters</a:t>
            </a:r>
          </a:p>
          <a:p>
            <a:pPr lvl="1"/>
            <a:r>
              <a:rPr lang="en-US" dirty="0"/>
              <a:t>Best performance with default parameters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E54063D0-F7B2-4666-8112-1C311F926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52" y="3815415"/>
            <a:ext cx="2548527" cy="2548527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4800000">
              <a:rot lat="20594633" lon="2120718" rev="20466462"/>
            </a:camera>
            <a:lightRig rig="harsh" dir="t"/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0761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6DC-B255-4375-A9D5-05495EF6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3549E46-969F-4F06-B571-8EA70B8C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820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8650633-3AAE-4CBF-80CF-18FD4958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1494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Xtreme Gradient Boosting Machine is best performer at 92% accuracy</a:t>
            </a:r>
          </a:p>
          <a:p>
            <a:r>
              <a:rPr lang="en-US" dirty="0"/>
              <a:t>Outperformed SVM (89% accuracy) classification on dataset by experiment creators in 2012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4AB38-DBCC-497A-A7B2-0BEEE521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8204"/>
          </a:xfrm>
        </p:spPr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9347539-E394-4D05-886C-4D34F6190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5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Additional data transforms</a:t>
            </a:r>
          </a:p>
          <a:p>
            <a:pPr lvl="1"/>
            <a:r>
              <a:rPr lang="en-US" dirty="0"/>
              <a:t>Rescale, signal outliers, sampling strategy</a:t>
            </a:r>
          </a:p>
          <a:p>
            <a:r>
              <a:rPr lang="en-US" dirty="0"/>
              <a:t>The models run in this analysis are not suitable for smartphone-based applications</a:t>
            </a:r>
          </a:p>
          <a:p>
            <a:r>
              <a:rPr lang="en-US" dirty="0"/>
              <a:t>More complex models (CNN, RNN) may perform better (on device, or in cloud)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5D99F3-816F-4536-BA30-C94B2C81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75" y="3935574"/>
            <a:ext cx="2692313" cy="237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275443" lon="20757088" rev="301939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98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2032</TotalTime>
  <Words>394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Activity Recognition Using Smartphones</vt:lpstr>
      <vt:lpstr>Agenda</vt:lpstr>
      <vt:lpstr>Project Background</vt:lpstr>
      <vt:lpstr>Experiment Data</vt:lpstr>
      <vt:lpstr>Experiment Activities</vt:lpstr>
      <vt:lpstr>Exploratory Data Analysis visualizing people in motion</vt:lpstr>
      <vt:lpstr>EDA &amp; Feature Selection</vt:lpstr>
      <vt:lpstr>Modeling Techniques</vt:lpstr>
      <vt:lpstr>Results &amp;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Bundy</dc:creator>
  <cp:lastModifiedBy>Kenny Bundy</cp:lastModifiedBy>
  <cp:revision>31</cp:revision>
  <dcterms:created xsi:type="dcterms:W3CDTF">2021-04-13T18:28:06Z</dcterms:created>
  <dcterms:modified xsi:type="dcterms:W3CDTF">2021-04-15T07:27:04Z</dcterms:modified>
</cp:coreProperties>
</file>