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10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06163-163C-A908-B59E-70C798EF2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24980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1E5A5-A919-8292-29E7-6EE970FCB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SoleMates</a:t>
            </a:r>
            <a:endParaRPr lang="en-ZA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2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3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75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B948-FCC5-6EAB-5784-E9FFEC68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SoleMates</a:t>
            </a:r>
            <a:r>
              <a:rPr lang="en-US" sz="2800" dirty="0"/>
              <a:t> web application was created to help a local shop owner take his business online to reach more customers as well as to establish a trustworthy interaction and payment </a:t>
            </a:r>
            <a:endParaRPr lang="en-ZA" sz="2800" dirty="0"/>
          </a:p>
        </p:txBody>
      </p:sp>
      <p:pic>
        <p:nvPicPr>
          <p:cNvPr id="5" name="Content Placeholder 4" descr="A blue circle with white and black text on it&#10;&#10;Description automatically generated">
            <a:extLst>
              <a:ext uri="{FF2B5EF4-FFF2-40B4-BE49-F238E27FC236}">
                <a16:creationId xmlns:a16="http://schemas.microsoft.com/office/drawing/2014/main" id="{DCD207E5-AC43-27C4-D211-FAA009D0E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8604"/>
            <a:ext cx="7020232" cy="3687608"/>
          </a:xfrm>
        </p:spPr>
      </p:pic>
    </p:spTree>
    <p:extLst>
      <p:ext uri="{BB962C8B-B14F-4D97-AF65-F5344CB8AC3E}">
        <p14:creationId xmlns:p14="http://schemas.microsoft.com/office/powerpoint/2010/main" val="334099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0014-B849-117D-0CB7-9A71E7BC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SoleMates</a:t>
            </a:r>
            <a:r>
              <a:rPr lang="en-US" sz="3200" dirty="0"/>
              <a:t> is an ecommerce platform that sells lifestyle shoes </a:t>
            </a:r>
            <a:endParaRPr lang="en-ZA" sz="3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7E6E74-A51C-C210-D906-5F247DDB5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9980"/>
            <a:ext cx="7685088" cy="4034090"/>
          </a:xfrm>
        </p:spPr>
      </p:pic>
    </p:spTree>
    <p:extLst>
      <p:ext uri="{BB962C8B-B14F-4D97-AF65-F5344CB8AC3E}">
        <p14:creationId xmlns:p14="http://schemas.microsoft.com/office/powerpoint/2010/main" val="29123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62E0-D45D-F9E3-F3D7-715BFF2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This is how you choose the product size and color before you proceed to the payment form</a:t>
            </a:r>
            <a:endParaRPr lang="en-ZA" sz="3200" dirty="0"/>
          </a:p>
        </p:txBody>
      </p:sp>
      <p:pic>
        <p:nvPicPr>
          <p:cNvPr id="5" name="Content Placeholder 4" descr="A white and green shoe&#10;&#10;Description automatically generated">
            <a:extLst>
              <a:ext uri="{FF2B5EF4-FFF2-40B4-BE49-F238E27FC236}">
                <a16:creationId xmlns:a16="http://schemas.microsoft.com/office/drawing/2014/main" id="{0BF54ED5-19CA-6066-5CB9-798A62F98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4011"/>
            <a:ext cx="7685088" cy="3526029"/>
          </a:xfrm>
        </p:spPr>
      </p:pic>
    </p:spTree>
    <p:extLst>
      <p:ext uri="{BB962C8B-B14F-4D97-AF65-F5344CB8AC3E}">
        <p14:creationId xmlns:p14="http://schemas.microsoft.com/office/powerpoint/2010/main" val="186639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98B3-DE7E-B406-F942-D79EB0BF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Payment form</a:t>
            </a:r>
            <a:br>
              <a:rPr lang="en-US" dirty="0"/>
            </a:br>
            <a:r>
              <a:rPr lang="en-US" sz="2700" dirty="0"/>
              <a:t>You can make use of either debit or credit cards to make the payments</a:t>
            </a:r>
            <a:endParaRPr lang="en-ZA" sz="2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44E7D3-14E5-DE2D-DF5F-363E5E21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63" y="2097088"/>
            <a:ext cx="4363762" cy="4079875"/>
          </a:xfrm>
        </p:spPr>
      </p:pic>
    </p:spTree>
    <p:extLst>
      <p:ext uri="{BB962C8B-B14F-4D97-AF65-F5344CB8AC3E}">
        <p14:creationId xmlns:p14="http://schemas.microsoft.com/office/powerpoint/2010/main" val="108289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7E75C-BDBD-1180-647C-7A6C87A4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Login/Sign up</a:t>
            </a:r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3E314D3D-61C4-8C53-F3F4-6E0C079F2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48" y="1369133"/>
            <a:ext cx="4610529" cy="44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085F0-6935-4738-76E6-00F010C4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327743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ADMIN Area</a:t>
            </a:r>
          </a:p>
        </p:txBody>
      </p:sp>
      <p:pic>
        <p:nvPicPr>
          <p:cNvPr id="5" name="Content Placeholder 4" descr="A screenshot of a blue box&#10;&#10;Description automatically generated">
            <a:extLst>
              <a:ext uri="{FF2B5EF4-FFF2-40B4-BE49-F238E27FC236}">
                <a16:creationId xmlns:a16="http://schemas.microsoft.com/office/drawing/2014/main" id="{9CB6A863-1B73-EB84-9F4E-504068F1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b="7617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769452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6E8E2"/>
      </a:lt2>
      <a:accent1>
        <a:srgbClr val="9E75E7"/>
      </a:accent1>
      <a:accent2>
        <a:srgbClr val="565FE2"/>
      </a:accent2>
      <a:accent3>
        <a:srgbClr val="6EA8E6"/>
      </a:accent3>
      <a:accent4>
        <a:srgbClr val="40B3C0"/>
      </a:accent4>
      <a:accent5>
        <a:srgbClr val="47B593"/>
      </a:accent5>
      <a:accent6>
        <a:srgbClr val="42B862"/>
      </a:accent6>
      <a:hlink>
        <a:srgbClr val="768A53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TropicVTI</vt:lpstr>
      <vt:lpstr>SoleMates</vt:lpstr>
      <vt:lpstr>The SoleMates web application was created to help a local shop owner take his business online to reach more customers as well as to establish a trustworthy interaction and payment </vt:lpstr>
      <vt:lpstr>SoleMates is an ecommerce platform that sells lifestyle shoes </vt:lpstr>
      <vt:lpstr>This is how you choose the product size and color before you proceed to the payment form</vt:lpstr>
      <vt:lpstr>Payment form You can make use of either debit or credit cards to make the payments</vt:lpstr>
      <vt:lpstr>Login/Sign up</vt:lpstr>
      <vt:lpstr>ADMIN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Edzogo Leumessi, Kenny Sylvain</dc:creator>
  <cp:lastModifiedBy>Edzogo Leumessi, Kenny Sylvain</cp:lastModifiedBy>
  <cp:revision>1</cp:revision>
  <dcterms:created xsi:type="dcterms:W3CDTF">2024-06-21T09:34:41Z</dcterms:created>
  <dcterms:modified xsi:type="dcterms:W3CDTF">2024-06-21T10:39:40Z</dcterms:modified>
</cp:coreProperties>
</file>