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nnygao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2820" y="-78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nnygao\code\thesis\AntiEntropy\poster\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Network Usage vs. Conflict Count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naive</c:v>
                </c:pt>
              </c:strCache>
            </c:strRef>
          </c:tx>
          <c:marker>
            <c:symbol val="none"/>
          </c:marker>
          <c:val>
            <c:numRef>
              <c:f>Sheet1!$A$2:$A$33</c:f>
              <c:numCache>
                <c:formatCode>General</c:formatCode>
                <c:ptCount val="32"/>
                <c:pt idx="0">
                  <c:v>1</c:v>
                </c:pt>
                <c:pt idx="1">
                  <c:v>11.53</c:v>
                </c:pt>
                <c:pt idx="2">
                  <c:v>18.43</c:v>
                </c:pt>
                <c:pt idx="3">
                  <c:v>24.16</c:v>
                </c:pt>
                <c:pt idx="4">
                  <c:v>28.28</c:v>
                </c:pt>
                <c:pt idx="5">
                  <c:v>33.15</c:v>
                </c:pt>
                <c:pt idx="6">
                  <c:v>36.96</c:v>
                </c:pt>
                <c:pt idx="7">
                  <c:v>41.22</c:v>
                </c:pt>
                <c:pt idx="8">
                  <c:v>43.2</c:v>
                </c:pt>
                <c:pt idx="9">
                  <c:v>47.2</c:v>
                </c:pt>
                <c:pt idx="10">
                  <c:v>49.35</c:v>
                </c:pt>
                <c:pt idx="11">
                  <c:v>52.25</c:v>
                </c:pt>
                <c:pt idx="12">
                  <c:v>54.2</c:v>
                </c:pt>
                <c:pt idx="13">
                  <c:v>56.98</c:v>
                </c:pt>
                <c:pt idx="14">
                  <c:v>58.6</c:v>
                </c:pt>
                <c:pt idx="15">
                  <c:v>60.19</c:v>
                </c:pt>
                <c:pt idx="16">
                  <c:v>62.64</c:v>
                </c:pt>
                <c:pt idx="17">
                  <c:v>64.41</c:v>
                </c:pt>
                <c:pt idx="18">
                  <c:v>65.5</c:v>
                </c:pt>
                <c:pt idx="19">
                  <c:v>67.59</c:v>
                </c:pt>
                <c:pt idx="20">
                  <c:v>68.75</c:v>
                </c:pt>
                <c:pt idx="21">
                  <c:v>69.86</c:v>
                </c:pt>
                <c:pt idx="22">
                  <c:v>70.64</c:v>
                </c:pt>
                <c:pt idx="23">
                  <c:v>72.02</c:v>
                </c:pt>
                <c:pt idx="24">
                  <c:v>73</c:v>
                </c:pt>
                <c:pt idx="25">
                  <c:v>74.349999999999994</c:v>
                </c:pt>
                <c:pt idx="26">
                  <c:v>75.19</c:v>
                </c:pt>
                <c:pt idx="27">
                  <c:v>76</c:v>
                </c:pt>
                <c:pt idx="28">
                  <c:v>76.5</c:v>
                </c:pt>
                <c:pt idx="29">
                  <c:v>77.099999999999994</c:v>
                </c:pt>
                <c:pt idx="30">
                  <c:v>77.87</c:v>
                </c:pt>
                <c:pt idx="31">
                  <c:v>78.89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merkle</c:v>
                </c:pt>
              </c:strCache>
            </c:strRef>
          </c:tx>
          <c:marker>
            <c:symbol val="none"/>
          </c:marker>
          <c:val>
            <c:numRef>
              <c:f>Sheet1!$B$2:$B$33</c:f>
              <c:numCache>
                <c:formatCode>General</c:formatCode>
                <c:ptCount val="32"/>
                <c:pt idx="0">
                  <c:v>32</c:v>
                </c:pt>
                <c:pt idx="1">
                  <c:v>32.53</c:v>
                </c:pt>
                <c:pt idx="2">
                  <c:v>32.99</c:v>
                </c:pt>
                <c:pt idx="3">
                  <c:v>33.619999999999997</c:v>
                </c:pt>
                <c:pt idx="4">
                  <c:v>33.96</c:v>
                </c:pt>
                <c:pt idx="5">
                  <c:v>34.549999999999997</c:v>
                </c:pt>
                <c:pt idx="6">
                  <c:v>34.94</c:v>
                </c:pt>
                <c:pt idx="7">
                  <c:v>35.5</c:v>
                </c:pt>
                <c:pt idx="8">
                  <c:v>35.94</c:v>
                </c:pt>
                <c:pt idx="9">
                  <c:v>36.58</c:v>
                </c:pt>
                <c:pt idx="10">
                  <c:v>37.03</c:v>
                </c:pt>
                <c:pt idx="11">
                  <c:v>37.39</c:v>
                </c:pt>
                <c:pt idx="12">
                  <c:v>38.020000000000003</c:v>
                </c:pt>
                <c:pt idx="13">
                  <c:v>38.92</c:v>
                </c:pt>
                <c:pt idx="14">
                  <c:v>38.799999999999997</c:v>
                </c:pt>
                <c:pt idx="15">
                  <c:v>39.53</c:v>
                </c:pt>
                <c:pt idx="16">
                  <c:v>40.14</c:v>
                </c:pt>
                <c:pt idx="17">
                  <c:v>40.770000000000003</c:v>
                </c:pt>
                <c:pt idx="18">
                  <c:v>40.74</c:v>
                </c:pt>
                <c:pt idx="19">
                  <c:v>41.89</c:v>
                </c:pt>
                <c:pt idx="20">
                  <c:v>42.77</c:v>
                </c:pt>
                <c:pt idx="21">
                  <c:v>42.64</c:v>
                </c:pt>
                <c:pt idx="22">
                  <c:v>42.56</c:v>
                </c:pt>
                <c:pt idx="23">
                  <c:v>43.4</c:v>
                </c:pt>
                <c:pt idx="24">
                  <c:v>43.76</c:v>
                </c:pt>
                <c:pt idx="25">
                  <c:v>44.67</c:v>
                </c:pt>
                <c:pt idx="26">
                  <c:v>45.31</c:v>
                </c:pt>
                <c:pt idx="27">
                  <c:v>45.66</c:v>
                </c:pt>
                <c:pt idx="28">
                  <c:v>45.9</c:v>
                </c:pt>
                <c:pt idx="29">
                  <c:v>46.3</c:v>
                </c:pt>
                <c:pt idx="30">
                  <c:v>46.93</c:v>
                </c:pt>
                <c:pt idx="31">
                  <c:v>47.89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565120"/>
        <c:axId val="154027712"/>
      </c:lineChart>
      <c:catAx>
        <c:axId val="138565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Conflict Count (Data Count = 32)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154027712"/>
        <c:crosses val="autoZero"/>
        <c:auto val="1"/>
        <c:lblAlgn val="ctr"/>
        <c:lblOffset val="100"/>
        <c:noMultiLvlLbl val="0"/>
      </c:catAx>
      <c:valAx>
        <c:axId val="1540277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Network Usage (Data Objects + Hashes)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8565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3-23T05:58:34.350" idx="1">
    <p:pos x="8957" y="3687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4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1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277-226F-4369-9025-38C433126409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277-226F-4369-9025-38C433126409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36209" y="10698560"/>
            <a:ext cx="22542814" cy="2278396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07766" y="10698560"/>
            <a:ext cx="67123988" cy="227839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277-226F-4369-9025-38C433126409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277-226F-4369-9025-38C433126409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277-226F-4369-9025-38C433126409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3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7764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5620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277-226F-4369-9025-38C433126409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0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6"/>
            <a:ext cx="13373303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1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6"/>
            <a:ext cx="13378556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1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277-226F-4369-9025-38C433126409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0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277-226F-4369-9025-38C433126409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277-226F-4369-9025-38C433126409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1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8"/>
            <a:ext cx="16920247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3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277-226F-4369-9025-38C433126409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8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4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8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277-226F-4369-9025-38C433126409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5"/>
            <a:ext cx="27240548" cy="28242219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C7277-226F-4369-9025-38C433126409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1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876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4174876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4174876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4174876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4174876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8585" y="1280319"/>
            <a:ext cx="262952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Evaluating Performance of Anti-Entropy Algorithms</a:t>
            </a:r>
            <a:endParaRPr lang="en-US" sz="9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17637" y="4023519"/>
            <a:ext cx="550240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6" y="5852319"/>
            <a:ext cx="9144001" cy="884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17637" y="15910560"/>
            <a:ext cx="556921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pic>
        <p:nvPicPr>
          <p:cNvPr id="1031" name="Picture 7" descr="C:\Users\kennygao\code\thesis\AntiEntropy\poster\visualiz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6" y="17739360"/>
            <a:ext cx="9583738" cy="741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17636" y="25969119"/>
            <a:ext cx="488838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17634" y="34198719"/>
            <a:ext cx="1325279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 and Implementation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48037" y="4023519"/>
            <a:ext cx="323114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205005"/>
              </p:ext>
            </p:extLst>
          </p:nvPr>
        </p:nvGraphicFramePr>
        <p:xfrm>
          <a:off x="16048037" y="5852319"/>
          <a:ext cx="12801600" cy="769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6048037" y="25969119"/>
            <a:ext cx="124675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Discussion and Further 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048035" y="34198719"/>
            <a:ext cx="526618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6583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39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Performance of Anti-Entropy Algorithms</dc:title>
  <dc:creator>kennygao</dc:creator>
  <cp:lastModifiedBy>kennygao</cp:lastModifiedBy>
  <cp:revision>10</cp:revision>
  <dcterms:created xsi:type="dcterms:W3CDTF">2012-03-23T08:37:11Z</dcterms:created>
  <dcterms:modified xsi:type="dcterms:W3CDTF">2012-03-23T10:53:58Z</dcterms:modified>
</cp:coreProperties>
</file>