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72" r:id="rId16"/>
    <p:sldId id="273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4C19-95D0-4599-AE7C-6A20D4B5DA5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30B26-4981-44E4-A97F-2C7569B7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 to ask questions whenever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n.b.</a:t>
            </a:r>
            <a:r>
              <a:rPr lang="en-US" dirty="0" smtClean="0"/>
              <a:t> only considered network usage; merkle trees may perform well in other ways (time, space, interaction with other techniques)</a:t>
            </a:r>
          </a:p>
          <a:p>
            <a:endParaRPr lang="en-US" dirty="0" smtClean="0"/>
          </a:p>
          <a:p>
            <a:r>
              <a:rPr lang="en-US" dirty="0" err="1" smtClean="0"/>
              <a:t>n.b.</a:t>
            </a:r>
            <a:r>
              <a:rPr lang="en-US" dirty="0" smtClean="0"/>
              <a:t> only considered conflict count; other properties may also factor into performance (</a:t>
            </a:r>
            <a:r>
              <a:rPr lang="en-US" dirty="0" err="1" smtClean="0"/>
              <a:t>spacial</a:t>
            </a:r>
            <a:r>
              <a:rPr lang="en-US" dirty="0" smtClean="0"/>
              <a:t> locality)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it, we must choose between slowing down i/o (read/write-repair), re-instancing the replica, or another asynchronous conflict resolution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sense: built a "test" harness that tested anti-entropy strategies (as in strategy pattern)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data point is the mean value of 100 simulations of the algorithm for the given configuration of variables</a:t>
            </a:r>
          </a:p>
          <a:p>
            <a:endParaRPr lang="en-US" dirty="0" smtClean="0"/>
          </a:p>
          <a:p>
            <a:r>
              <a:rPr lang="en-US" dirty="0" smtClean="0"/>
              <a:t>results seem to scale with data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4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merkle outperforms naive when conflict count is low, and vice versa</a:t>
            </a:r>
          </a:p>
          <a:p>
            <a:endParaRPr lang="en-US" dirty="0" smtClean="0"/>
          </a:p>
          <a:p>
            <a:r>
              <a:rPr lang="en-US" dirty="0" smtClean="0"/>
              <a:t>naive grows linearly with respect to conflict count, whereas merkle grows logarithmically (approximately)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0B26-4981-44E4-A97F-2C7569B76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20DABF-DCA9-4A0D-B3C3-0FBC1FD75A23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A87615D-2AFD-4F36-9FFC-9130B79A8B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Performance of Anti-Entropy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Kenny Gao and Sriram 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Performance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usage</a:t>
            </a:r>
          </a:p>
          <a:p>
            <a:r>
              <a:rPr lang="en-US" dirty="0"/>
              <a:t>Speed (time)</a:t>
            </a:r>
          </a:p>
          <a:p>
            <a:r>
              <a:rPr lang="en-US" dirty="0"/>
              <a:t>Qualitative criteria (resistance to network imperfections)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4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Pairwise data comparison (naive)</a:t>
            </a:r>
          </a:p>
          <a:p>
            <a:r>
              <a:rPr lang="en-US" dirty="0"/>
              <a:t>Naive algorithm with single hash of all data</a:t>
            </a:r>
          </a:p>
          <a:p>
            <a:r>
              <a:rPr lang="en-US" dirty="0"/>
              <a:t>Naive algorithm with multiple layers of hashing</a:t>
            </a:r>
          </a:p>
          <a:p>
            <a:r>
              <a:rPr lang="en-US" b="1" dirty="0"/>
              <a:t>Standard Merkle tree algorithm (full hash tree)</a:t>
            </a:r>
          </a:p>
          <a:p>
            <a:r>
              <a:rPr lang="en-US" dirty="0"/>
              <a:t>Variations: non-binary trees, lazy hash computation</a:t>
            </a:r>
          </a:p>
        </p:txBody>
      </p:sp>
    </p:spTree>
    <p:extLst>
      <p:ext uri="{BB962C8B-B14F-4D97-AF65-F5344CB8AC3E}">
        <p14:creationId xmlns:p14="http://schemas.microsoft.com/office/powerpoint/2010/main" val="18821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variables:</a:t>
            </a:r>
          </a:p>
          <a:p>
            <a:pPr lvl="1"/>
            <a:r>
              <a:rPr lang="en-US" dirty="0"/>
              <a:t># of data items stored on replicas</a:t>
            </a:r>
          </a:p>
          <a:p>
            <a:pPr lvl="1"/>
            <a:r>
              <a:rPr lang="en-US" dirty="0"/>
              <a:t># of conflicts between replicas</a:t>
            </a:r>
          </a:p>
          <a:p>
            <a:r>
              <a:rPr lang="en-US" dirty="0"/>
              <a:t>Measure each algorithm's performance in terms of network usage.</a:t>
            </a:r>
          </a:p>
        </p:txBody>
      </p:sp>
    </p:spTree>
    <p:extLst>
      <p:ext uri="{BB962C8B-B14F-4D97-AF65-F5344CB8AC3E}">
        <p14:creationId xmlns:p14="http://schemas.microsoft.com/office/powerpoint/2010/main" val="2467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algorithms in python</a:t>
            </a:r>
          </a:p>
          <a:p>
            <a:r>
              <a:rPr lang="en-US" dirty="0"/>
              <a:t>Repeatedly simulated on randomly-generated data for each configuration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816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Count = 16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" y="3414614"/>
            <a:ext cx="3419475" cy="19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Count = 32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3415620"/>
            <a:ext cx="3419475" cy="195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678" y="2324100"/>
            <a:ext cx="6139656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algorithms may be "best" at different points on the conflict count </a:t>
            </a:r>
            <a:r>
              <a:rPr lang="en-US" dirty="0" smtClean="0"/>
              <a:t>spectrum</a:t>
            </a:r>
          </a:p>
          <a:p>
            <a:r>
              <a:rPr lang="en-US" dirty="0"/>
              <a:t>Current anti-entropy methods could be improved by estimating the conflict count of replica </a:t>
            </a:r>
            <a:r>
              <a:rPr lang="en-US" dirty="0" smtClean="0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remaining algorithms</a:t>
            </a:r>
          </a:p>
          <a:p>
            <a:r>
              <a:rPr lang="en-US" dirty="0"/>
              <a:t>Extend performance evaluation</a:t>
            </a:r>
          </a:p>
          <a:p>
            <a:r>
              <a:rPr lang="en-US" dirty="0"/>
              <a:t>Investigate other variables that might impact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37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Anti-Entropy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like read-repair, write-repair, and hinted handoff cover most conflict resolution cases</a:t>
            </a:r>
          </a:p>
          <a:p>
            <a:r>
              <a:rPr lang="en-US" dirty="0"/>
              <a:t>Anti-entropy resolves prolonged replica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Or: hash trees</a:t>
            </a:r>
          </a:p>
          <a:p>
            <a:r>
              <a:rPr lang="en-US" dirty="0"/>
              <a:t>Essentially: good at diffing arrays</a:t>
            </a:r>
          </a:p>
          <a:p>
            <a:endParaRPr lang="en-US" dirty="0"/>
          </a:p>
        </p:txBody>
      </p:sp>
      <p:pic>
        <p:nvPicPr>
          <p:cNvPr id="1030" name="Picture 6" descr="C:\Users\kennygao\AppData\Local\Temp\500px-Hash_Tree.svg[1]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2541785"/>
            <a:ext cx="3419475" cy="30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Inter-demo-mission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Performance (Why?)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Merkle trees?</a:t>
            </a:r>
          </a:p>
          <a:p>
            <a:r>
              <a:rPr lang="en-US" dirty="0"/>
              <a:t>Could not find existing literature justifying the choice</a:t>
            </a:r>
          </a:p>
          <a:p>
            <a:r>
              <a:rPr lang="en-US" dirty="0"/>
              <a:t>Exactly how "good" are Merkle trees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Performance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465</TotalTime>
  <Words>400</Words>
  <Application>Microsoft Office PowerPoint</Application>
  <PresentationFormat>On-screen Show (4:3)</PresentationFormat>
  <Paragraphs>73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Evaluating Performance of Anti-Entropy Algorithms</vt:lpstr>
      <vt:lpstr>Distributed Databases</vt:lpstr>
      <vt:lpstr>The CAP Theorem</vt:lpstr>
      <vt:lpstr>Eventual Consistency</vt:lpstr>
      <vt:lpstr>The Need for Anti-Entropy</vt:lpstr>
      <vt:lpstr>Merkle Trees</vt:lpstr>
      <vt:lpstr>Inter-demo-mission</vt:lpstr>
      <vt:lpstr>Evaluating Performance (Why?)</vt:lpstr>
      <vt:lpstr>What Performance is</vt:lpstr>
      <vt:lpstr>What Performance is</vt:lpstr>
      <vt:lpstr>What to Evaluate</vt:lpstr>
      <vt:lpstr>Approach</vt:lpstr>
      <vt:lpstr>Implementation</vt:lpstr>
      <vt:lpstr>Results</vt:lpstr>
      <vt:lpstr>Results</vt:lpstr>
      <vt:lpstr>Implications</vt:lpstr>
      <vt:lpstr>Further Work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kennygao</dc:creator>
  <cp:lastModifiedBy>kennygao</cp:lastModifiedBy>
  <cp:revision>25</cp:revision>
  <dcterms:created xsi:type="dcterms:W3CDTF">2012-04-25T23:04:04Z</dcterms:created>
  <dcterms:modified xsi:type="dcterms:W3CDTF">2012-04-26T06:56:33Z</dcterms:modified>
</cp:coreProperties>
</file>