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輸入德州撲克影片，分析畫面上的影片有哪幾張卡，玩家是否有組合 </a:t>
            </a:r>
            <a:endParaRPr lang="en-US" altLang="zh-TW" dirty="0"/>
          </a:p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10FPS</a:t>
            </a:r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內部介面：</a:t>
            </a:r>
            <a:r>
              <a:rPr lang="en-US" altLang="zh-TW" dirty="0"/>
              <a:t>array</a:t>
            </a:r>
            <a:r>
              <a:rPr lang="zh-TW" altLang="en-US" dirty="0"/>
              <a:t>處理</a:t>
            </a:r>
            <a:endParaRPr lang="en-US" altLang="zh-TW" dirty="0"/>
          </a:p>
          <a:p>
            <a:pPr lvl="1"/>
            <a:r>
              <a:rPr lang="zh-TW" altLang="en-US" dirty="0"/>
              <a:t>外部介面</a:t>
            </a:r>
            <a:endParaRPr lang="en-US" altLang="zh-TW" dirty="0"/>
          </a:p>
          <a:p>
            <a:pPr lvl="2"/>
            <a:r>
              <a:rPr lang="zh-TW" altLang="en-US" dirty="0"/>
              <a:t>輸入：影片檔案或</a:t>
            </a:r>
            <a:r>
              <a:rPr lang="en-US" altLang="zh-TW" dirty="0"/>
              <a:t>stream</a:t>
            </a:r>
          </a:p>
          <a:p>
            <a:pPr lvl="2"/>
            <a:r>
              <a:rPr lang="zh-TW" altLang="en-US" dirty="0"/>
              <a:t>輸出：影片</a:t>
            </a:r>
            <a:r>
              <a:rPr lang="en-US" altLang="zh-TW" dirty="0"/>
              <a:t>stream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4E3C3D-5AA7-3E92-7F72-BE19783456FE}"/>
              </a:ext>
            </a:extLst>
          </p:cNvPr>
          <p:cNvSpPr txBox="1"/>
          <p:nvPr/>
        </p:nvSpPr>
        <p:spPr>
          <a:xfrm>
            <a:off x="2047335" y="776377"/>
            <a:ext cx="36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37631" y="4209054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  <a:br>
              <a:rPr lang="en-US" altLang="zh-TW" dirty="0"/>
            </a:b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6458548" y="811279"/>
            <a:ext cx="1304827" cy="2881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7792368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4E37B18-4E09-1B1A-0FD3-181894DA7F68}"/>
              </a:ext>
            </a:extLst>
          </p:cNvPr>
          <p:cNvCxnSpPr>
            <a:cxnSpLocks/>
            <a:stCxn id="65" idx="2"/>
            <a:endCxn id="84" idx="0"/>
          </p:cNvCxnSpPr>
          <p:nvPr/>
        </p:nvCxnSpPr>
        <p:spPr>
          <a:xfrm rot="5400000">
            <a:off x="7426065" y="2980102"/>
            <a:ext cx="562951" cy="1687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B71B3063-1A67-B140-4365-B4F9816953D1}"/>
              </a:ext>
            </a:extLst>
          </p:cNvPr>
          <p:cNvSpPr/>
          <p:nvPr/>
        </p:nvSpPr>
        <p:spPr>
          <a:xfrm>
            <a:off x="6104462" y="4105531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7792369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8265866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8218893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7792369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9667169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9576602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10728223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9203267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7092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10001281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8185" y="-588358"/>
            <a:ext cx="1289012" cy="5664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75828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83639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0" name="矩形: 圓角 58">
            <a:extLst>
              <a:ext uri="{FF2B5EF4-FFF2-40B4-BE49-F238E27FC236}">
                <a16:creationId xmlns:a16="http://schemas.microsoft.com/office/drawing/2014/main" id="{6CA52593-B10F-4BF3-B2CC-F60BDCC3B03A}"/>
              </a:ext>
            </a:extLst>
          </p:cNvPr>
          <p:cNvSpPr/>
          <p:nvPr/>
        </p:nvSpPr>
        <p:spPr>
          <a:xfrm>
            <a:off x="1809277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判斷非圓形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375099" y="4415075"/>
            <a:ext cx="347293" cy="121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51">
            <a:extLst>
              <a:ext uri="{FF2B5EF4-FFF2-40B4-BE49-F238E27FC236}">
                <a16:creationId xmlns:a16="http://schemas.microsoft.com/office/drawing/2014/main" id="{124EB5C0-2AA0-4489-98A6-680856A6EFCB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rot="16200000" flipH="1">
            <a:off x="2187917" y="4814216"/>
            <a:ext cx="347293" cy="413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7</cp:revision>
  <dcterms:created xsi:type="dcterms:W3CDTF">2024-11-28T09:52:45Z</dcterms:created>
  <dcterms:modified xsi:type="dcterms:W3CDTF">2024-12-05T05:48:35Z</dcterms:modified>
</cp:coreProperties>
</file>