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輸入德州撲克影片，分類畫面上的影片有哪幾張卡，玩家是否有組合 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張卡</a:t>
            </a:r>
            <a:r>
              <a:rPr lang="en-US" altLang="zh-TW" dirty="0"/>
              <a:t>45</a:t>
            </a:r>
            <a:r>
              <a:rPr lang="zh-TW" altLang="en-US" dirty="0"/>
              <a:t>度重疊的各個花色</a:t>
            </a:r>
            <a:endParaRPr lang="en-US" altLang="zh-TW" dirty="0"/>
          </a:p>
          <a:p>
            <a:r>
              <a:rPr lang="zh-TW" altLang="en-US" dirty="0"/>
              <a:t>軟硬體規格：</a:t>
            </a:r>
            <a:endParaRPr lang="en-US" altLang="zh-TW" dirty="0"/>
          </a:p>
          <a:p>
            <a:pPr lvl="1"/>
            <a:r>
              <a:rPr lang="zh-TW" altLang="en-US" dirty="0"/>
              <a:t>軟體：</a:t>
            </a:r>
            <a:endParaRPr lang="en-US" altLang="zh-TW" dirty="0"/>
          </a:p>
          <a:p>
            <a:pPr lvl="2"/>
            <a:r>
              <a:rPr lang="en-US" altLang="zh-TW" dirty="0"/>
              <a:t>Python 3.4 </a:t>
            </a:r>
            <a:r>
              <a:rPr lang="zh-TW" altLang="en-US" dirty="0"/>
              <a:t>以上</a:t>
            </a:r>
            <a:endParaRPr lang="en-US" altLang="zh-TW" dirty="0"/>
          </a:p>
          <a:p>
            <a:pPr lvl="2"/>
            <a:r>
              <a:rPr lang="en-US" altLang="zh-TW" dirty="0"/>
              <a:t>OpenCV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硬體：</a:t>
            </a:r>
            <a:endParaRPr lang="en-US" altLang="zh-TW" dirty="0"/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運算能力 </a:t>
            </a:r>
            <a:r>
              <a:rPr lang="en-US" altLang="zh-TW" dirty="0"/>
              <a:t>(</a:t>
            </a:r>
            <a:r>
              <a:rPr lang="zh-TW" altLang="en-US" dirty="0"/>
              <a:t>不需要使用</a:t>
            </a:r>
            <a:r>
              <a:rPr lang="en-US" altLang="zh-TW" dirty="0"/>
              <a:t>GPU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樹梅派</a:t>
            </a:r>
            <a:r>
              <a:rPr lang="en-US" altLang="zh-TW" dirty="0"/>
              <a:t>3b</a:t>
            </a:r>
          </a:p>
          <a:p>
            <a:pPr lvl="2"/>
            <a:r>
              <a:rPr lang="zh-TW" altLang="en-US" dirty="0"/>
              <a:t>攝影機 </a:t>
            </a:r>
            <a:r>
              <a:rPr lang="en-US" altLang="zh-TW" dirty="0"/>
              <a:t>(</a:t>
            </a:r>
            <a:r>
              <a:rPr lang="zh-TW" altLang="en-US" dirty="0"/>
              <a:t>或影片檔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30FPS/720p</a:t>
            </a:r>
          </a:p>
          <a:p>
            <a:pPr lvl="3"/>
            <a:r>
              <a:rPr lang="en-US" altLang="zh-TW" dirty="0"/>
              <a:t>FOV</a:t>
            </a:r>
            <a:r>
              <a:rPr lang="zh-TW" altLang="en-US" dirty="0"/>
              <a:t> 約 </a:t>
            </a:r>
            <a:r>
              <a:rPr lang="en-US" altLang="zh-TW" dirty="0"/>
              <a:t>55</a:t>
            </a:r>
            <a:r>
              <a:rPr lang="zh-TW" altLang="en-US" dirty="0"/>
              <a:t>度</a:t>
            </a:r>
            <a:endParaRPr lang="en-US" altLang="zh-TW" dirty="0"/>
          </a:p>
          <a:p>
            <a:pPr lvl="3"/>
            <a:r>
              <a:rPr lang="zh-TW" altLang="en-US" dirty="0"/>
              <a:t>擺設高度約</a:t>
            </a:r>
            <a:r>
              <a:rPr lang="en-US" altLang="zh-TW" dirty="0"/>
              <a:t>95</a:t>
            </a:r>
            <a:r>
              <a:rPr lang="zh-TW" altLang="en-US" dirty="0"/>
              <a:t>公分 </a:t>
            </a:r>
            <a:endParaRPr lang="en-US" altLang="zh-TW" dirty="0"/>
          </a:p>
          <a:p>
            <a:pPr lvl="2"/>
            <a:r>
              <a:rPr lang="zh-TW" altLang="en-US" dirty="0"/>
              <a:t>桌面布色為長方形深綠色或深藍色，可</a:t>
            </a:r>
            <a:r>
              <a:rPr lang="en-US" altLang="zh-TW" dirty="0"/>
              <a:t>3</a:t>
            </a:r>
            <a:r>
              <a:rPr lang="zh-TW" altLang="en-US" dirty="0"/>
              <a:t>人玩的空間</a:t>
            </a:r>
            <a:r>
              <a:rPr lang="en-US" altLang="zh-TW" dirty="0"/>
              <a:t>&amp;</a:t>
            </a:r>
            <a:r>
              <a:rPr lang="zh-TW" altLang="en-US" dirty="0"/>
              <a:t>大小 </a:t>
            </a:r>
            <a:r>
              <a:rPr lang="en-US" altLang="zh-TW" dirty="0"/>
              <a:t>(</a:t>
            </a:r>
            <a:r>
              <a:rPr lang="zh-TW" altLang="en-US" dirty="0"/>
              <a:t>照攝直徑約</a:t>
            </a:r>
            <a:r>
              <a:rPr lang="en-US" altLang="zh-TW" dirty="0"/>
              <a:t>100cm)</a:t>
            </a:r>
          </a:p>
          <a:p>
            <a:pPr lvl="3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194D7-8D65-4F41-8E1D-2611039D0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538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15FPS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lvl="1"/>
            <a:r>
              <a:rPr lang="zh-TW" altLang="en-US" dirty="0"/>
              <a:t>著光相對均勻，桌面乾淨</a:t>
            </a:r>
            <a:endParaRPr lang="en-US" altLang="zh-TW" dirty="0"/>
          </a:p>
          <a:p>
            <a:pPr lvl="1"/>
            <a:r>
              <a:rPr lang="zh-TW" altLang="en-US" dirty="0"/>
              <a:t>撲克牌種類為邊角使用標準牌型</a:t>
            </a:r>
            <a:endParaRPr lang="en-US" altLang="zh-TW" dirty="0"/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zh-TW" altLang="en-US" dirty="0"/>
              <a:t>影片檔</a:t>
            </a:r>
            <a:r>
              <a:rPr lang="en-US" altLang="zh-TW" dirty="0"/>
              <a:t>(.</a:t>
            </a:r>
            <a:r>
              <a:rPr lang="en-US" altLang="zh-TW" dirty="0" err="1"/>
              <a:t>mkv</a:t>
            </a:r>
            <a:r>
              <a:rPr lang="zh-TW" altLang="en-US" dirty="0"/>
              <a:t>或</a:t>
            </a:r>
            <a:r>
              <a:rPr lang="en-US" altLang="zh-TW" dirty="0"/>
              <a:t>.mp4)</a:t>
            </a:r>
          </a:p>
          <a:p>
            <a:pPr lvl="2"/>
            <a:r>
              <a:rPr lang="en-US" altLang="zh-TW" dirty="0"/>
              <a:t>USB</a:t>
            </a:r>
            <a:r>
              <a:rPr lang="zh-TW" altLang="en-US" dirty="0"/>
              <a:t>攝影機傳輸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en-US" altLang="zh-TW" dirty="0"/>
              <a:t>OS</a:t>
            </a:r>
            <a:r>
              <a:rPr lang="zh-TW" altLang="en-US" dirty="0"/>
              <a:t>裡的</a:t>
            </a:r>
            <a:r>
              <a:rPr lang="en-US" altLang="zh-TW" dirty="0" err="1"/>
              <a:t>Videostream</a:t>
            </a:r>
            <a:r>
              <a:rPr lang="zh-TW" altLang="en-US" dirty="0"/>
              <a:t>畫面</a:t>
            </a:r>
            <a:r>
              <a:rPr lang="en-US" altLang="zh-TW" dirty="0"/>
              <a:t>(720p</a:t>
            </a:r>
            <a:r>
              <a:rPr lang="zh-TW" altLang="en-US" dirty="0"/>
              <a:t>視窗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92999" y="4209053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983366" y="1286461"/>
            <a:ext cx="1304827" cy="193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842004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842005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315502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268529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842005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716805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626238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777859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252903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6728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9050917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4759" y="-584932"/>
            <a:ext cx="1289012" cy="565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68976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780796" y="5203472"/>
            <a:ext cx="744191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975778" y="5024524"/>
            <a:ext cx="356063" cy="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1">
            <a:extLst>
              <a:ext uri="{FF2B5EF4-FFF2-40B4-BE49-F238E27FC236}">
                <a16:creationId xmlns:a16="http://schemas.microsoft.com/office/drawing/2014/main" id="{39139F4F-9880-45E6-9EDC-4A4DE0F783DA}"/>
              </a:ext>
            </a:extLst>
          </p:cNvPr>
          <p:cNvSpPr/>
          <p:nvPr/>
        </p:nvSpPr>
        <p:spPr>
          <a:xfrm>
            <a:off x="191258" y="5203472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50" name="接點: 肘形 37">
            <a:extLst>
              <a:ext uri="{FF2B5EF4-FFF2-40B4-BE49-F238E27FC236}">
                <a16:creationId xmlns:a16="http://schemas.microsoft.com/office/drawing/2014/main" id="{C8E3FD3B-6F1B-4DA5-A5AE-6B23CC5882E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529357" y="5024570"/>
            <a:ext cx="356064" cy="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E09FA32A-F490-49A2-8C70-C6E349D8A3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Breakdown</a:t>
            </a:r>
            <a:endParaRPr lang="zh-TW" alt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FFFF6-31D1-4450-827C-0C1FF668F4D1}"/>
              </a:ext>
            </a:extLst>
          </p:cNvPr>
          <p:cNvSpPr/>
          <p:nvPr/>
        </p:nvSpPr>
        <p:spPr>
          <a:xfrm>
            <a:off x="104775" y="1819275"/>
            <a:ext cx="1190577" cy="4533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240C66-F3A1-44C1-94C4-B17ACD80C1FE}"/>
              </a:ext>
            </a:extLst>
          </p:cNvPr>
          <p:cNvSpPr/>
          <p:nvPr/>
        </p:nvSpPr>
        <p:spPr>
          <a:xfrm>
            <a:off x="1353622" y="3762375"/>
            <a:ext cx="2066226" cy="26786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7281EA-154D-4BD2-A45E-DEB0BFBC63CE}"/>
              </a:ext>
            </a:extLst>
          </p:cNvPr>
          <p:cNvSpPr/>
          <p:nvPr/>
        </p:nvSpPr>
        <p:spPr>
          <a:xfrm>
            <a:off x="3410088" y="3722118"/>
            <a:ext cx="3269452" cy="31358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53C01A-9C5F-4AB4-9C25-D8A8AA182F68}"/>
              </a:ext>
            </a:extLst>
          </p:cNvPr>
          <p:cNvSpPr/>
          <p:nvPr/>
        </p:nvSpPr>
        <p:spPr>
          <a:xfrm>
            <a:off x="6679540" y="2401649"/>
            <a:ext cx="1891252" cy="42182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20E0A6-9344-4DBA-BE27-73FC24A9EBB3}"/>
              </a:ext>
            </a:extLst>
          </p:cNvPr>
          <p:cNvSpPr/>
          <p:nvPr/>
        </p:nvSpPr>
        <p:spPr>
          <a:xfrm>
            <a:off x="10397517" y="2163522"/>
            <a:ext cx="1689707" cy="28561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3C1620-0032-47A8-AAB1-386CC99092D7}"/>
              </a:ext>
            </a:extLst>
          </p:cNvPr>
          <p:cNvSpPr/>
          <p:nvPr/>
        </p:nvSpPr>
        <p:spPr>
          <a:xfrm>
            <a:off x="8596225" y="3833413"/>
            <a:ext cx="2242153" cy="26076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F521-07B5-45EE-8A5E-1A0B7AD82B2B}"/>
              </a:ext>
            </a:extLst>
          </p:cNvPr>
          <p:cNvSpPr txBox="1"/>
          <p:nvPr/>
        </p:nvSpPr>
        <p:spPr>
          <a:xfrm>
            <a:off x="-24317" y="-20219"/>
            <a:ext cx="2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黃色為工作區域</a:t>
            </a:r>
          </a:p>
        </p:txBody>
      </p:sp>
      <p:sp>
        <p:nvSpPr>
          <p:cNvPr id="77" name="矩形: 圓角 129">
            <a:extLst>
              <a:ext uri="{FF2B5EF4-FFF2-40B4-BE49-F238E27FC236}">
                <a16:creationId xmlns:a16="http://schemas.microsoft.com/office/drawing/2014/main" id="{EAF0C4B8-B5C9-4476-BE27-F9B148416FE4}"/>
              </a:ext>
            </a:extLst>
          </p:cNvPr>
          <p:cNvSpPr/>
          <p:nvPr/>
        </p:nvSpPr>
        <p:spPr>
          <a:xfrm>
            <a:off x="10578501" y="4086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VideoStream</a:t>
            </a:r>
            <a:r>
              <a:rPr lang="zh-TW" altLang="en-US" dirty="0"/>
              <a:t>畫框及算牌</a:t>
            </a:r>
          </a:p>
        </p:txBody>
      </p:sp>
      <p:cxnSp>
        <p:nvCxnSpPr>
          <p:cNvPr id="78" name="接點: 肘形 34">
            <a:extLst>
              <a:ext uri="{FF2B5EF4-FFF2-40B4-BE49-F238E27FC236}">
                <a16:creationId xmlns:a16="http://schemas.microsoft.com/office/drawing/2014/main" id="{A5F5ACFE-ACC9-4D87-B031-E18BE571870B}"/>
              </a:ext>
            </a:extLst>
          </p:cNvPr>
          <p:cNvCxnSpPr>
            <a:cxnSpLocks/>
            <a:stCxn id="130" idx="2"/>
            <a:endCxn id="77" idx="0"/>
          </p:cNvCxnSpPr>
          <p:nvPr/>
        </p:nvCxnSpPr>
        <p:spPr>
          <a:xfrm rot="16200000" flipH="1">
            <a:off x="11053133" y="3801732"/>
            <a:ext cx="55946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13</cp:revision>
  <dcterms:created xsi:type="dcterms:W3CDTF">2024-11-28T09:52:45Z</dcterms:created>
  <dcterms:modified xsi:type="dcterms:W3CDTF">2024-12-05T07:21:51Z</dcterms:modified>
</cp:coreProperties>
</file>