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DB84-27AB-68CE-27DD-C58F9124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A415D-CE07-8841-660D-9589F01A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FE514-8102-0A3F-74BE-36E18EA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F903B-12E1-7BA1-05F9-502456E2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2E9B3-2B39-9035-C218-69A84E7D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3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66F09-ED94-B14C-A9BC-A8CB714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835FF-4FE0-F763-87FF-88AB47DE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03E88-C4CC-2C3E-FE35-6749278F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BB88B-0B55-BBE3-E827-24E119A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2B19D-DC5A-B4ED-7437-52394C2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55ED8-9082-BD20-1FDA-B5F36A43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C4BA8-B798-C3B9-BF8A-F8D2AFEF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2E299-4B96-4478-E1E9-67387BC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B42A6-22DB-4291-75C7-E87A8CD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46B1C-C8A9-0CD3-5390-7D672096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7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526F-5908-35FA-0B5E-EF8C1E14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AA893-211A-FBC3-2A76-FE1C8CC4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CB2A5-0814-4D79-9925-903CC5BC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DB9C2-9631-8BC5-D66E-DD27D3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297E0-B947-8970-3D1D-B6A7E99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378FB-0250-F470-755F-2ACD1C12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F1933-3002-A9C4-9D54-AA25503B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7695B-A510-5EAC-4821-C1554BC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C9E9F-9B12-60BE-0C67-7CDD75F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5DAEE-4802-FC0B-6A7D-656E0734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785C6-CAB7-AFEF-DAFF-292434F3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5F959-807A-E5D6-D441-E7840094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25E6D7-A322-7A8F-F8A0-F0243C51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FBC2A-2E38-3CA5-FC16-9DAD29D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00B987-BDC9-A74C-4300-B7EE4FE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2C08E-5DAB-4DAD-4B96-B2677BB4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9C098-729A-8AFF-16C5-9961FB5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0BCBC4-A653-1B4A-C595-27B68BEA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673657-BFF2-B13E-DB6A-D8E1611D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B17054-6015-5FF9-C8ED-812B20ECB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A0A569-7490-8167-BE94-8D8EA1C0F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EDC4A-D7A4-9CFD-4D5A-32651DF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DB9389-71C9-ED11-58BC-6A4504F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E5DD4E-9038-795B-8D27-895786CE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C373-6275-6C1E-3265-CF18EDC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A69C6D-832B-9EE3-DA22-1CDF665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42D572-49CA-DACD-2A00-44A2CE8F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5A6136-1959-4453-F88E-C4C3FD0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1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ED59CC-A179-D955-0570-A01149E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D2E55-7BDF-F14A-FAA0-B24FB6D4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CBD6DE-D27C-ADA5-6BBB-12153ABC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43621-75DF-4F18-DD56-E30BC3B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57515-0AFD-4ACC-375B-19A47BC9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EF93B4-BB3D-0B46-3B50-C7F7ABEEB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9B272-EF5E-B1EC-1FBD-F69A9555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96402-4408-FD0D-056F-9A57B05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98C8B-EFE8-22B9-F9B3-AE78B8F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47557-EBAD-A121-DB19-CB67DC69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0EFF04-5514-D566-82D1-74B27F004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E3D49-A863-A9F7-0AD8-DB72A305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E90C2-C793-9BD6-0DDC-1E339756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EE198-436E-ECD3-84EA-68F7224C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DC4FB-9DAE-0C68-F41C-147492E6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750099-0E99-24FD-F3A8-05AEFBFC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D6C16-EC70-9FC8-E815-084B899F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D7371-9377-5C76-719A-6A227DAE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9B22-8F2F-10A9-5D08-4D0FCE60B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DBA7A-EA4C-E534-B74B-028E119E9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0C69-E546-4D30-9806-1B7DD878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161-27E8-4B02-9C74-0F66E5D2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en-US" altLang="zh-TW" dirty="0"/>
              <a:t>Use case: </a:t>
            </a:r>
            <a:r>
              <a:rPr lang="zh-TW" altLang="en-US" dirty="0"/>
              <a:t>輸入德州撲克影片，分析畫面上的影片有哪幾張卡，玩家是否有組合 </a:t>
            </a:r>
            <a:endParaRPr lang="en-US" altLang="zh-TW" dirty="0"/>
          </a:p>
          <a:p>
            <a:r>
              <a:rPr lang="zh-TW" altLang="en-US" dirty="0"/>
              <a:t>效能</a:t>
            </a:r>
            <a:endParaRPr lang="en-US" altLang="zh-TW" dirty="0"/>
          </a:p>
          <a:p>
            <a:pPr lvl="1"/>
            <a:r>
              <a:rPr lang="en-US" altLang="zh-TW" dirty="0"/>
              <a:t>FPS:</a:t>
            </a:r>
            <a:r>
              <a:rPr lang="zh-TW" altLang="en-US" dirty="0"/>
              <a:t> 目標達到</a:t>
            </a:r>
            <a:r>
              <a:rPr lang="en-US" altLang="zh-TW" dirty="0"/>
              <a:t>10FPS</a:t>
            </a:r>
          </a:p>
          <a:p>
            <a:r>
              <a:rPr lang="zh-TW" altLang="en-US" dirty="0"/>
              <a:t>介面</a:t>
            </a:r>
            <a:endParaRPr lang="en-US" altLang="zh-TW" dirty="0"/>
          </a:p>
          <a:p>
            <a:pPr lvl="1"/>
            <a:r>
              <a:rPr lang="zh-TW" altLang="en-US" dirty="0"/>
              <a:t>內部介面：</a:t>
            </a:r>
            <a:r>
              <a:rPr lang="en-US" altLang="zh-TW" dirty="0"/>
              <a:t>array</a:t>
            </a:r>
            <a:r>
              <a:rPr lang="zh-TW" altLang="en-US" dirty="0"/>
              <a:t>處理</a:t>
            </a:r>
            <a:endParaRPr lang="en-US" altLang="zh-TW" dirty="0"/>
          </a:p>
          <a:p>
            <a:pPr lvl="1"/>
            <a:r>
              <a:rPr lang="zh-TW" altLang="en-US" dirty="0"/>
              <a:t>外部介面</a:t>
            </a:r>
            <a:endParaRPr lang="en-US" altLang="zh-TW" dirty="0"/>
          </a:p>
          <a:p>
            <a:pPr lvl="2"/>
            <a:r>
              <a:rPr lang="zh-TW" altLang="en-US" dirty="0"/>
              <a:t>輸入：影片檔案或</a:t>
            </a:r>
            <a:r>
              <a:rPr lang="en-US" altLang="zh-TW" dirty="0"/>
              <a:t>stream</a:t>
            </a:r>
          </a:p>
          <a:p>
            <a:pPr lvl="2"/>
            <a:r>
              <a:rPr lang="zh-TW" altLang="en-US" dirty="0"/>
              <a:t>輸出：影片</a:t>
            </a:r>
            <a:r>
              <a:rPr lang="en-US" altLang="zh-TW" dirty="0"/>
              <a:t>stream</a:t>
            </a:r>
          </a:p>
          <a:p>
            <a:r>
              <a:rPr lang="zh-TW" altLang="en-US" dirty="0"/>
              <a:t>限制</a:t>
            </a:r>
            <a:endParaRPr lang="en-US" altLang="zh-TW" dirty="0"/>
          </a:p>
          <a:p>
            <a:pPr lvl="1"/>
            <a:r>
              <a:rPr lang="zh-TW" altLang="en-US" dirty="0"/>
              <a:t>桌上畫面，非第一視角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4E3C3D-5AA7-3E92-7F72-BE19783456FE}"/>
              </a:ext>
            </a:extLst>
          </p:cNvPr>
          <p:cNvSpPr txBox="1"/>
          <p:nvPr/>
        </p:nvSpPr>
        <p:spPr>
          <a:xfrm>
            <a:off x="2047335" y="776377"/>
            <a:ext cx="36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45DF4C-BCD4-A0FA-3592-0E48FF535522}"/>
              </a:ext>
            </a:extLst>
          </p:cNvPr>
          <p:cNvSpPr/>
          <p:nvPr/>
        </p:nvSpPr>
        <p:spPr>
          <a:xfrm>
            <a:off x="4911305" y="961043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videoinput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94B0E5-7415-3153-654B-5332CEDEA413}"/>
              </a:ext>
            </a:extLst>
          </p:cNvPr>
          <p:cNvSpPr/>
          <p:nvPr/>
        </p:nvSpPr>
        <p:spPr>
          <a:xfrm>
            <a:off x="1600713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找輪廓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8E51AFF-1B0B-87F9-39D6-C254F1D34CE0}"/>
              </a:ext>
            </a:extLst>
          </p:cNvPr>
          <p:cNvSpPr/>
          <p:nvPr/>
        </p:nvSpPr>
        <p:spPr>
          <a:xfrm>
            <a:off x="183639" y="2904226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09BFBB7F-A0F1-31E7-6A01-5E698B9564A1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rot="5400000">
            <a:off x="2532251" y="-233953"/>
            <a:ext cx="1304828" cy="4971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77319356-B368-439B-5E47-8DD26B0EEEE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3362721" y="596515"/>
            <a:ext cx="1304827" cy="3310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4D52C46F-BFBC-826F-A8E0-5AE365F4645B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365663" y="3875816"/>
            <a:ext cx="6664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F85935B-C755-1676-9CDE-BA1E8AB1E686}"/>
              </a:ext>
            </a:extLst>
          </p:cNvPr>
          <p:cNvSpPr/>
          <p:nvPr/>
        </p:nvSpPr>
        <p:spPr>
          <a:xfrm>
            <a:off x="137631" y="4209054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1E38EB2-8779-99C5-4D2C-24DF00A55C8E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rot="5400000">
            <a:off x="2026601" y="3875817"/>
            <a:ext cx="66647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BDB4BA32-A278-15BC-9142-228DFB3C99BE}"/>
              </a:ext>
            </a:extLst>
          </p:cNvPr>
          <p:cNvSpPr/>
          <p:nvPr/>
        </p:nvSpPr>
        <p:spPr>
          <a:xfrm>
            <a:off x="1600712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分割撲克牌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判斷面積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16A10E71-7375-D580-641E-BE03E3E25A6E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 rot="5400000">
            <a:off x="2137617" y="5069629"/>
            <a:ext cx="4444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B8F24C0-F8B3-AE4C-F6DA-9EE2B15E2CF8}"/>
              </a:ext>
            </a:extLst>
          </p:cNvPr>
          <p:cNvSpPr/>
          <p:nvPr/>
        </p:nvSpPr>
        <p:spPr>
          <a:xfrm>
            <a:off x="1600711" y="5291849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分割花色及數字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E5F004B0-CD96-4CC7-0CA4-780F0BAC9DD1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 rot="16200000" flipH="1">
            <a:off x="5877785" y="1392043"/>
            <a:ext cx="1304827" cy="1719536"/>
          </a:xfrm>
          <a:prstGeom prst="bentConnector3">
            <a:avLst>
              <a:gd name="adj1" fmla="val 507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20A395B-44A0-81CE-C955-0EA59804BC37}"/>
              </a:ext>
            </a:extLst>
          </p:cNvPr>
          <p:cNvSpPr/>
          <p:nvPr/>
        </p:nvSpPr>
        <p:spPr>
          <a:xfrm>
            <a:off x="6630841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花色及數值比對</a:t>
            </a: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4E37B18-4E09-1B1A-0FD3-181894DA7F68}"/>
              </a:ext>
            </a:extLst>
          </p:cNvPr>
          <p:cNvCxnSpPr>
            <a:cxnSpLocks/>
            <a:stCxn id="65" idx="2"/>
            <a:endCxn id="84" idx="0"/>
          </p:cNvCxnSpPr>
          <p:nvPr/>
        </p:nvCxnSpPr>
        <p:spPr>
          <a:xfrm rot="5400000">
            <a:off x="6264538" y="2980102"/>
            <a:ext cx="562951" cy="1687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B71B3063-1A67-B140-4365-B4F9816953D1}"/>
              </a:ext>
            </a:extLst>
          </p:cNvPr>
          <p:cNvSpPr/>
          <p:nvPr/>
        </p:nvSpPr>
        <p:spPr>
          <a:xfrm>
            <a:off x="4942935" y="4105531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二值化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867152F-DA74-2B78-B113-2E38ACB4A80C}"/>
              </a:ext>
            </a:extLst>
          </p:cNvPr>
          <p:cNvSpPr/>
          <p:nvPr/>
        </p:nvSpPr>
        <p:spPr>
          <a:xfrm>
            <a:off x="6630842" y="411383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跟對照</a:t>
            </a:r>
            <a:r>
              <a:rPr lang="en-US" altLang="zh-TW" dirty="0"/>
              <a:t>array</a:t>
            </a:r>
            <a:r>
              <a:rPr lang="zh-TW" altLang="en-US" dirty="0"/>
              <a:t>相減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1DCBBA0-B142-DBB5-2537-61840555086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104339" y="3828206"/>
            <a:ext cx="571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CF2AD43C-4772-2BAD-B080-854F3F137C3F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7057366" y="5084789"/>
            <a:ext cx="665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09C37B7-D5C0-DB3B-9694-B5F5992B59DB}"/>
              </a:ext>
            </a:extLst>
          </p:cNvPr>
          <p:cNvSpPr/>
          <p:nvPr/>
        </p:nvSpPr>
        <p:spPr>
          <a:xfrm>
            <a:off x="6630842" y="5417391"/>
            <a:ext cx="1644770" cy="102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取得新</a:t>
            </a:r>
            <a:r>
              <a:rPr lang="en-US" altLang="zh-TW" dirty="0"/>
              <a:t>array</a:t>
            </a:r>
            <a:r>
              <a:rPr lang="zh-TW" altLang="en-US" dirty="0"/>
              <a:t>數值做絕對值並相加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誤差值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EAC8E76F-F4A4-DB8C-A611-2030D8F7F1D7}"/>
              </a:ext>
            </a:extLst>
          </p:cNvPr>
          <p:cNvSpPr/>
          <p:nvPr/>
        </p:nvSpPr>
        <p:spPr>
          <a:xfrm>
            <a:off x="8505642" y="411383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誤差值比對</a:t>
            </a:r>
            <a:endParaRPr lang="en-US" altLang="zh-TW" dirty="0"/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FE1BEF51-5F36-B9CC-28CF-B4EDC98D9C11}"/>
              </a:ext>
            </a:extLst>
          </p:cNvPr>
          <p:cNvSpPr/>
          <p:nvPr/>
        </p:nvSpPr>
        <p:spPr>
          <a:xfrm>
            <a:off x="8415075" y="5258601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是否過筏值</a:t>
            </a: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A55809B7-0009-23BA-4154-66DB8978725F}"/>
              </a:ext>
            </a:extLst>
          </p:cNvPr>
          <p:cNvSpPr/>
          <p:nvPr/>
        </p:nvSpPr>
        <p:spPr>
          <a:xfrm>
            <a:off x="9566696" y="5258600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</a:t>
            </a:r>
            <a:r>
              <a:rPr lang="en-US" altLang="zh-TW" dirty="0"/>
              <a:t>min</a:t>
            </a:r>
            <a:endParaRPr lang="zh-TW" altLang="en-US" dirty="0"/>
          </a:p>
        </p:txBody>
      </p: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53595035-B5FC-DD42-393A-2C99B8367125}"/>
              </a:ext>
            </a:extLst>
          </p:cNvPr>
          <p:cNvCxnSpPr>
            <a:cxnSpLocks/>
            <a:stCxn id="65" idx="2"/>
            <a:endCxn id="107" idx="0"/>
          </p:cNvCxnSpPr>
          <p:nvPr/>
        </p:nvCxnSpPr>
        <p:spPr>
          <a:xfrm rot="16200000" flipH="1">
            <a:off x="8041740" y="2890805"/>
            <a:ext cx="571252" cy="187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7EF6D869-130D-8162-DFCC-F8B3DF4687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15565" y="4601389"/>
            <a:ext cx="506413" cy="80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B467ED08-7958-A013-99F3-CBB3761DFEED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rot="5400000">
            <a:off x="8839754" y="4833588"/>
            <a:ext cx="506414" cy="343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55592424-4D75-1106-A992-29FC75E915D6}"/>
              </a:ext>
            </a:extLst>
          </p:cNvPr>
          <p:cNvCxnSpPr>
            <a:cxnSpLocks/>
            <a:stCxn id="13" idx="2"/>
            <a:endCxn id="130" idx="0"/>
          </p:cNvCxnSpPr>
          <p:nvPr/>
        </p:nvCxnSpPr>
        <p:spPr>
          <a:xfrm rot="16200000" flipH="1">
            <a:off x="7277422" y="-7594"/>
            <a:ext cx="1289012" cy="4502996"/>
          </a:xfrm>
          <a:prstGeom prst="bentConnector3">
            <a:avLst>
              <a:gd name="adj1" fmla="val 514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C94F4165-ADF8-ADEF-8878-147AD43F7819}"/>
              </a:ext>
            </a:extLst>
          </p:cNvPr>
          <p:cNvSpPr/>
          <p:nvPr/>
        </p:nvSpPr>
        <p:spPr>
          <a:xfrm>
            <a:off x="9414301" y="2888410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得出花色及數值</a:t>
            </a:r>
          </a:p>
        </p:txBody>
      </p:sp>
    </p:spTree>
    <p:extLst>
      <p:ext uri="{BB962C8B-B14F-4D97-AF65-F5344CB8AC3E}">
        <p14:creationId xmlns:p14="http://schemas.microsoft.com/office/powerpoint/2010/main" val="198744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規格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A3750</dc:creator>
  <cp:lastModifiedBy>Kenny Gun</cp:lastModifiedBy>
  <cp:revision>4</cp:revision>
  <dcterms:created xsi:type="dcterms:W3CDTF">2024-11-28T09:52:45Z</dcterms:created>
  <dcterms:modified xsi:type="dcterms:W3CDTF">2024-12-05T05:16:02Z</dcterms:modified>
</cp:coreProperties>
</file>